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</p:sldMasterIdLst>
  <p:notesMasterIdLst>
    <p:notesMasterId r:id="rId9"/>
  </p:notesMasterIdLst>
  <p:sldIdLst>
    <p:sldId id="333" r:id="rId4"/>
    <p:sldId id="325" r:id="rId5"/>
    <p:sldId id="330" r:id="rId6"/>
    <p:sldId id="331" r:id="rId7"/>
    <p:sldId id="332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charset="0"/>
              </a:defRPr>
            </a:lvl1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1588" y="3086099"/>
            <a:ext cx="2982912" cy="233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anose="020F050202020403020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33825" y="1400175"/>
            <a:ext cx="7475538" cy="16256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3151188"/>
            <a:ext cx="7477125" cy="107473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charset="0"/>
              </a:defRPr>
            </a:lvl1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1588" y="3086099"/>
            <a:ext cx="2982912" cy="233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anose="020F050202020403020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</p:spPr>
        <p:txBody>
          <a:bodyPr/>
          <a:lstStyle/>
          <a:p>
            <a:pPr lvl="0" eaLnBrk="1" fontAlgn="base" hangingPunct="1"/>
            <a:endParaRPr lang="zh-TW" altLang="en-US" strike="noStrike" noProof="1">
              <a:sym typeface="Arial Narrow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</p:spPr>
        <p:txBody>
          <a:bodyPr/>
          <a:lstStyle/>
          <a:p>
            <a:pPr lvl="0" eaLnBrk="1" fontAlgn="base" hangingPunct="1"/>
            <a:endParaRPr lang="zh-TW" altLang="en-US" strike="noStrike" noProof="1">
              <a:sym typeface="Arial Narrow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zh-TW" altLang="en-US" strike="noStrike" noProof="1" dirty="0">
                <a:latin typeface="Arial Narrow" pitchFamily="2" charset="0"/>
                <a:ea typeface="Microsoft JhengHei" panose="020B0604030504040204" pitchFamily="34" charset="-120"/>
                <a:cs typeface="+mn-ea"/>
                <a:sym typeface="Arial Narrow" pitchFamily="2" charset="0"/>
              </a:rPr>
            </a:fld>
            <a:endParaRPr lang="zh-TW" altLang="en-US" strike="noStrike" noProof="1">
              <a:sym typeface="Arial Narrow" pitchFamily="2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914400" y="1844676"/>
            <a:ext cx="103632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  <a:endParaRPr sz="4400"/>
          </a:p>
        </p:txBody>
      </p:sp>
      <p:sp>
        <p:nvSpPr>
          <p:cNvPr id="7" name="Shape 7"/>
          <p:cNvSpPr>
            <a:spLocks noGrp="1"/>
          </p:cNvSpPr>
          <p:nvPr>
            <p:ph type="body" idx="1" hasCustomPrompt="1"/>
          </p:nvPr>
        </p:nvSpPr>
        <p:spPr>
          <a:xfrm>
            <a:off x="1828800" y="3886200"/>
            <a:ext cx="85344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Click to edit Master subtitle style</a:t>
            </a:r>
            <a:endParaRPr sz="3200">
              <a:solidFill>
                <a:srgbClr val="888888"/>
              </a:solidFill>
            </a:endParaRP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737600" y="6404293"/>
            <a:ext cx="2844800" cy="2692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39700"/>
            <a:ext cx="9410700" cy="9144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26030"/>
            <a:ext cx="10972800" cy="4700134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charset="0"/>
              </a:defRPr>
            </a:lvl1pPr>
            <a:lvl2pPr>
              <a:defRPr>
                <a:latin typeface="Calibri" panose="020F0502020204030204" charset="0"/>
              </a:defRPr>
            </a:lvl2pPr>
            <a:lvl3pPr>
              <a:defRPr>
                <a:latin typeface="Calibri" panose="020F0502020204030204" charset="0"/>
              </a:defRPr>
            </a:lvl3pPr>
            <a:lvl4pPr>
              <a:defRPr>
                <a:latin typeface="Calibri" panose="020F0502020204030204" charset="0"/>
              </a:defRPr>
            </a:lvl4pPr>
            <a:lvl5pPr>
              <a:defRPr>
                <a:latin typeface="Calibri" panose="020F0502020204030204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09600" y="139700"/>
            <a:ext cx="9410700" cy="9144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39700"/>
            <a:ext cx="9410700" cy="9144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436914"/>
            <a:ext cx="5410200" cy="468924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anose="020F0502020204030204" charset="0"/>
              </a:defRPr>
            </a:lvl1pPr>
            <a:lvl2pPr>
              <a:defRPr sz="2400">
                <a:latin typeface="Calibri" panose="020F0502020204030204" charset="0"/>
              </a:defRPr>
            </a:lvl2pPr>
            <a:lvl3pPr>
              <a:defRPr sz="2000">
                <a:latin typeface="Calibri" panose="020F0502020204030204" charset="0"/>
              </a:defRPr>
            </a:lvl3pPr>
            <a:lvl4pPr>
              <a:defRPr sz="1800">
                <a:latin typeface="Calibri" panose="020F0502020204030204" charset="0"/>
              </a:defRPr>
            </a:lvl4pPr>
            <a:lvl5pPr>
              <a:defRPr sz="1800">
                <a:latin typeface="Calibri" panose="020F050202020403020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436914"/>
            <a:ext cx="5410200" cy="468924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anose="020F0502020204030204" charset="0"/>
              </a:defRPr>
            </a:lvl1pPr>
            <a:lvl2pPr>
              <a:defRPr sz="2400">
                <a:latin typeface="Calibri" panose="020F0502020204030204" charset="0"/>
              </a:defRPr>
            </a:lvl2pPr>
            <a:lvl3pPr>
              <a:defRPr sz="2000">
                <a:latin typeface="Calibri" panose="020F0502020204030204" charset="0"/>
              </a:defRPr>
            </a:lvl3pPr>
            <a:lvl4pPr>
              <a:defRPr sz="1800">
                <a:latin typeface="Calibri" panose="020F0502020204030204" charset="0"/>
              </a:defRPr>
            </a:lvl4pPr>
            <a:lvl5pPr>
              <a:defRPr sz="1800">
                <a:latin typeface="Calibri" panose="020F050202020403020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09600" y="139700"/>
            <a:ext cx="9410700" cy="9144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404481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044243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anose="020F0502020204030204" charset="0"/>
              </a:defRPr>
            </a:lvl1pPr>
            <a:lvl2pPr>
              <a:defRPr sz="2000">
                <a:latin typeface="Calibri" panose="020F0502020204030204" charset="0"/>
              </a:defRPr>
            </a:lvl2pPr>
            <a:lvl3pPr>
              <a:defRPr sz="1800">
                <a:latin typeface="Calibri" panose="020F0502020204030204" charset="0"/>
              </a:defRPr>
            </a:lvl3pPr>
            <a:lvl4pPr>
              <a:defRPr sz="1600">
                <a:latin typeface="Calibri" panose="020F0502020204030204" charset="0"/>
              </a:defRPr>
            </a:lvl4pPr>
            <a:lvl5pPr>
              <a:defRPr sz="1600">
                <a:latin typeface="Calibri" panose="020F050202020403020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2838" y="1404481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2838" y="2044243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anose="020F0502020204030204" charset="0"/>
              </a:defRPr>
            </a:lvl1pPr>
            <a:lvl2pPr>
              <a:defRPr sz="2000">
                <a:latin typeface="Calibri" panose="020F0502020204030204" charset="0"/>
              </a:defRPr>
            </a:lvl2pPr>
            <a:lvl3pPr>
              <a:defRPr sz="1800">
                <a:latin typeface="Calibri" panose="020F0502020204030204" charset="0"/>
              </a:defRPr>
            </a:lvl3pPr>
            <a:lvl4pPr>
              <a:defRPr sz="1600">
                <a:latin typeface="Calibri" panose="020F0502020204030204" charset="0"/>
              </a:defRPr>
            </a:lvl4pPr>
            <a:lvl5pPr>
              <a:defRPr sz="1600">
                <a:latin typeface="Calibri" panose="020F050202020403020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09600" y="139700"/>
            <a:ext cx="9410700" cy="9144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609600" y="139700"/>
            <a:ext cx="9410700" cy="9144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609600" y="139700"/>
            <a:ext cx="9410700" cy="9144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Calibri" panose="020F050202020403020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0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2" Type="http://schemas.openxmlformats.org/officeDocument/2006/relationships/theme" Target="../theme/theme2.xml"/><Relationship Id="rId11" Type="http://schemas.openxmlformats.org/officeDocument/2006/relationships/image" Target="../media/image4.png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直線接點 11"/>
          <p:cNvSpPr>
            <a:spLocks noChangeShapeType="1"/>
          </p:cNvSpPr>
          <p:nvPr/>
        </p:nvSpPr>
        <p:spPr bwMode="auto">
          <a:xfrm>
            <a:off x="0" y="3078163"/>
            <a:ext cx="12192000" cy="0"/>
          </a:xfrm>
          <a:prstGeom prst="line">
            <a:avLst/>
          </a:prstGeom>
          <a:noFill/>
          <a:ln w="12700">
            <a:solidFill>
              <a:srgbClr val="0077C8"/>
            </a:solidFill>
            <a:round/>
          </a:ln>
        </p:spPr>
        <p:txBody>
          <a:bodyPr/>
          <a:lstStyle/>
          <a:p>
            <a:pPr>
              <a:defRPr/>
            </a:pPr>
            <a:endParaRPr lang="zh-TW" altLang="en-US" dirty="0">
              <a:ln>
                <a:solidFill>
                  <a:srgbClr val="0077C8"/>
                </a:solidFill>
              </a:ln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933825" y="1400175"/>
            <a:ext cx="7475538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altLang="zh-TW"/>
              <a:t>Click to edit the title.</a:t>
            </a:r>
            <a:endParaRPr lang="en-US" altLang="zh-TW"/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41763" y="3151188"/>
            <a:ext cx="7477125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TW"/>
              <a:t>Your Name</a:t>
            </a:r>
            <a:endParaRPr lang="en-US" altLang="zh-TW"/>
          </a:p>
          <a:p>
            <a:pPr lvl="0"/>
            <a:r>
              <a:rPr lang="en-US" altLang="zh-TW"/>
              <a:t>Job Title | Department</a:t>
            </a:r>
            <a:endParaRPr lang="en-US" altLang="zh-TW"/>
          </a:p>
          <a:p>
            <a:pPr lvl="0"/>
            <a:r>
              <a:rPr lang="en-US" altLang="zh-TW"/>
              <a:t>Version</a:t>
            </a:r>
            <a:endParaRPr lang="en-US" altLang="zh-TW"/>
          </a:p>
        </p:txBody>
      </p:sp>
      <p:pic>
        <p:nvPicPr>
          <p:cNvPr id="2053" name="Picture 7" descr="bizlink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799" y="6314155"/>
            <a:ext cx="19161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圖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2800"/>
            <a:ext cx="2997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000">
          <a:solidFill>
            <a:schemeClr val="tx2"/>
          </a:solidFill>
          <a:latin typeface="Calibri" panose="020F050202020403020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圖片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7313"/>
            <a:ext cx="35639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文字方塊 12"/>
          <p:cNvSpPr>
            <a:spLocks noChangeArrowheads="1"/>
          </p:cNvSpPr>
          <p:nvPr/>
        </p:nvSpPr>
        <p:spPr bwMode="auto">
          <a:xfrm>
            <a:off x="9628188" y="6365875"/>
            <a:ext cx="1814512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9pPr>
          </a:lstStyle>
          <a:p>
            <a:pPr algn="r" eaLnBrk="1" hangingPunct="1">
              <a:defRPr/>
            </a:pPr>
            <a:r>
              <a:rPr lang="en-US" altLang="zh-TW" sz="1000" dirty="0">
                <a:solidFill>
                  <a:srgbClr val="A5A5A5"/>
                </a:solidFill>
                <a:ea typeface="宋体" panose="02010600030101010101" pitchFamily="2" charset="-122"/>
                <a:sym typeface="Calibri" panose="020F0502020204030204" charset="0"/>
              </a:rPr>
              <a:t>© 2017 </a:t>
            </a:r>
            <a:r>
              <a:rPr lang="zh-TW" altLang="en-US" sz="1000" dirty="0">
                <a:solidFill>
                  <a:srgbClr val="A5A5A5"/>
                </a:solidFill>
                <a:ea typeface="PMingLiU" panose="02020500000000000000" charset="-120"/>
                <a:sym typeface="Calibri" panose="020F0502020204030204" charset="0"/>
              </a:rPr>
              <a:t>BizLink</a:t>
            </a:r>
            <a:endParaRPr lang="zh-TW" altLang="en-US" sz="1000" dirty="0">
              <a:solidFill>
                <a:srgbClr val="A5A5A5"/>
              </a:solidFill>
              <a:ea typeface="PMingLiU" panose="02020500000000000000" charset="-120"/>
              <a:sym typeface="Calibri" panose="020F0502020204030204" charset="0"/>
            </a:endParaRPr>
          </a:p>
          <a:p>
            <a:pPr algn="r" eaLnBrk="1" hangingPunct="1">
              <a:defRPr/>
            </a:pPr>
            <a:r>
              <a:rPr lang="en-US" altLang="zh-TW" sz="1000" dirty="0">
                <a:solidFill>
                  <a:srgbClr val="A5A5A5"/>
                </a:solidFill>
                <a:ea typeface="宋体" panose="02010600030101010101" pitchFamily="2" charset="-122"/>
                <a:sym typeface="Calibri" panose="020F0502020204030204" charset="0"/>
              </a:rPr>
              <a:t>Confidential &amp; Privileged</a:t>
            </a:r>
            <a:endParaRPr lang="en-US" altLang="zh-TW" dirty="0"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6148" name="直線接點 11"/>
          <p:cNvSpPr>
            <a:spLocks noChangeShapeType="1"/>
          </p:cNvSpPr>
          <p:nvPr/>
        </p:nvSpPr>
        <p:spPr bwMode="auto">
          <a:xfrm>
            <a:off x="11447463" y="6432550"/>
            <a:ext cx="0" cy="260350"/>
          </a:xfrm>
          <a:prstGeom prst="line">
            <a:avLst/>
          </a:prstGeom>
          <a:noFill/>
          <a:ln w="9525">
            <a:solidFill>
              <a:srgbClr val="A5A5A5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45" name="投影片編號版面配置區 5"/>
          <p:cNvSpPr txBox="1">
            <a:spLocks noChangeArrowheads="1"/>
          </p:cNvSpPr>
          <p:nvPr/>
        </p:nvSpPr>
        <p:spPr bwMode="auto">
          <a:xfrm>
            <a:off x="11442700" y="6413500"/>
            <a:ext cx="863600" cy="36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9pPr>
          </a:lstStyle>
          <a:p>
            <a:pPr eaLnBrk="1" hangingPunct="1">
              <a:defRPr/>
            </a:pPr>
            <a:fld id="{2E73C6B6-3BAB-4FD6-8658-C8D951F8ED5D}" type="slidenum">
              <a:rPr lang="en-US" altLang="zh-TW" smtClean="0">
                <a:solidFill>
                  <a:srgbClr val="7F7F7F"/>
                </a:solidFill>
              </a:rPr>
            </a:fld>
            <a:endParaRPr lang="en-US" altLang="zh-TW" dirty="0">
              <a:solidFill>
                <a:srgbClr val="7F7F7F"/>
              </a:solidFill>
            </a:endParaRPr>
          </a:p>
        </p:txBody>
      </p:sp>
      <p:sp>
        <p:nvSpPr>
          <p:cNvPr id="10246" name="矩形 1"/>
          <p:cNvSpPr>
            <a:spLocks noChangeArrowheads="1"/>
          </p:cNvSpPr>
          <p:nvPr/>
        </p:nvSpPr>
        <p:spPr bwMode="auto">
          <a:xfrm>
            <a:off x="0" y="0"/>
            <a:ext cx="12192000" cy="10795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Microsoft JhengHei" panose="020B0604030504040204" pitchFamily="34" charset="-120"/>
              </a:defRPr>
            </a:lvl9pPr>
          </a:lstStyle>
          <a:p>
            <a:pPr algn="ctr" eaLnBrk="1" hangingPunct="1">
              <a:defRPr/>
            </a:pPr>
            <a:endParaRPr lang="en-US" altLang="zh-TW" dirty="0">
              <a:solidFill>
                <a:srgbClr val="FFFFFF"/>
              </a:solidFill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6151" name="圖片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913" y="361950"/>
            <a:ext cx="155733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直線接點 12"/>
          <p:cNvSpPr>
            <a:spLocks noChangeShapeType="1"/>
          </p:cNvSpPr>
          <p:nvPr/>
        </p:nvSpPr>
        <p:spPr bwMode="auto">
          <a:xfrm>
            <a:off x="0" y="1073150"/>
            <a:ext cx="12192000" cy="1588"/>
          </a:xfrm>
          <a:prstGeom prst="line">
            <a:avLst/>
          </a:prstGeom>
          <a:noFill/>
          <a:ln w="12700">
            <a:solidFill>
              <a:srgbClr val="0077C8"/>
            </a:solidFill>
            <a:round/>
          </a:ln>
        </p:spPr>
        <p:txBody>
          <a:bodyPr/>
          <a:lstStyle/>
          <a:p>
            <a:pPr>
              <a:defRPr/>
            </a:pPr>
            <a:endParaRPr lang="zh-TW" altLang="en-US" dirty="0">
              <a:ln>
                <a:solidFill>
                  <a:srgbClr val="0077C8"/>
                </a:solidFill>
              </a:ln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icrosoft JhengHei" panose="020B0604030504040204" pitchFamily="34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96285" y="1403350"/>
            <a:ext cx="6158230" cy="51974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826000" y="3298825"/>
            <a:ext cx="2540000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SchematicSchematic</a:t>
            </a:r>
            <a:endParaRPr lang="zh-CN" altLang="en-US" sz="1100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446405" y="363220"/>
            <a:ext cx="2256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600" dirty="0" smtClean="0"/>
              <a:t>Schematic</a:t>
            </a:r>
            <a:endParaRPr lang="zh-CN" altLang="en-US" sz="3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tek000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7810" y="1468755"/>
            <a:ext cx="5417820" cy="4063365"/>
          </a:xfrm>
          <a:prstGeom prst="rect">
            <a:avLst/>
          </a:prstGeom>
        </p:spPr>
      </p:pic>
      <p:pic>
        <p:nvPicPr>
          <p:cNvPr id="4" name="图片 3" descr="tek000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255" y="1541145"/>
            <a:ext cx="5321300" cy="3990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7155" y="333375"/>
            <a:ext cx="601408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dirty="0" smtClean="0"/>
              <a:t>CTL1,CTL2,CTL3,EN=VBUS_C</a:t>
            </a:r>
            <a:endParaRPr lang="en-US" altLang="zh-CN" sz="4000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2044700" y="5532120"/>
            <a:ext cx="1844675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starting up </a:t>
            </a:r>
            <a:endParaRPr lang="zh-CN" altLang="en-US" sz="1100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8220075" y="5623560"/>
            <a:ext cx="2540000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power off </a:t>
            </a:r>
            <a:endParaRPr lang="zh-CN" altLang="en-US" sz="11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97155" y="333375"/>
            <a:ext cx="517334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dirty="0" smtClean="0"/>
              <a:t>CTL1,CTL2,CTL3,VBUS_A</a:t>
            </a:r>
            <a:endParaRPr lang="en-US" altLang="zh-CN" sz="4000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2044700" y="5532120"/>
            <a:ext cx="1844675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starting up </a:t>
            </a:r>
            <a:endParaRPr lang="zh-CN" altLang="en-US" sz="1100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8220075" y="5623560"/>
            <a:ext cx="2540000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power off </a:t>
            </a:r>
            <a:endParaRPr lang="zh-CN" altLang="en-US" sz="1100" dirty="0" smtClean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265" y="1579880"/>
            <a:ext cx="5659755" cy="40132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5990" y="1579245"/>
            <a:ext cx="5579745" cy="40443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97155" y="333375"/>
            <a:ext cx="310578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dirty="0" smtClean="0"/>
              <a:t>D+,D-,VBUS_A</a:t>
            </a:r>
            <a:endParaRPr lang="en-US" altLang="zh-CN" sz="4000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2044700" y="5532120"/>
            <a:ext cx="1844675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starting up </a:t>
            </a:r>
            <a:endParaRPr lang="zh-CN" altLang="en-US" sz="1100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8220075" y="5623560"/>
            <a:ext cx="2540000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power off </a:t>
            </a:r>
            <a:endParaRPr lang="zh-CN" altLang="en-US" sz="1100" dirty="0" smtClean="0"/>
          </a:p>
        </p:txBody>
      </p:sp>
      <p:pic>
        <p:nvPicPr>
          <p:cNvPr id="2" name="图片 1" descr="开机状态D+D-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605" y="1267460"/>
            <a:ext cx="5585460" cy="4189095"/>
          </a:xfrm>
          <a:prstGeom prst="rect">
            <a:avLst/>
          </a:prstGeom>
        </p:spPr>
      </p:pic>
      <p:pic>
        <p:nvPicPr>
          <p:cNvPr id="4" name="图片 3" descr="关机状态下D+D-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425" y="1330325"/>
            <a:ext cx="5501005" cy="41268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97155" y="333375"/>
            <a:ext cx="619823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dirty="0" smtClean="0"/>
              <a:t>ILIM_LO,ILIM_HI,EN=VBUS_C</a:t>
            </a:r>
            <a:endParaRPr lang="en-US" altLang="zh-CN" sz="4000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2044700" y="5532120"/>
            <a:ext cx="1844675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starting up </a:t>
            </a:r>
            <a:endParaRPr lang="zh-CN" altLang="en-US" sz="1100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8220075" y="5623560"/>
            <a:ext cx="2540000" cy="260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dirty="0" smtClean="0"/>
              <a:t>power off </a:t>
            </a:r>
            <a:endParaRPr lang="zh-CN" altLang="en-US" sz="1100" dirty="0" smtClean="0"/>
          </a:p>
        </p:txBody>
      </p:sp>
      <p:pic>
        <p:nvPicPr>
          <p:cNvPr id="3" name="图片 2" descr="tek0002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9720" y="1144905"/>
            <a:ext cx="5848985" cy="4387215"/>
          </a:xfrm>
          <a:prstGeom prst="rect">
            <a:avLst/>
          </a:prstGeom>
        </p:spPr>
      </p:pic>
      <p:pic>
        <p:nvPicPr>
          <p:cNvPr id="8" name="图片 7" descr="tek000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580" y="1149985"/>
            <a:ext cx="5845175" cy="43846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_Title Slide">
  <a:themeElements>
    <a:clrScheme name="1_Title Slid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FFFFFF"/>
      </a:accent3>
      <a:accent4>
        <a:srgbClr val="000000"/>
      </a:accent4>
      <a:accent5>
        <a:srgbClr val="B0BCDE"/>
      </a:accent5>
      <a:accent6>
        <a:srgbClr val="D7712B"/>
      </a:accent6>
      <a:hlink>
        <a:srgbClr val="0563C1"/>
      </a:hlink>
      <a:folHlink>
        <a:srgbClr val="954F72"/>
      </a:folHlink>
    </a:clrScheme>
    <a:fontScheme name="1_Title Slide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charset="0"/>
            <a:ea typeface="Microsoft JhengHei" panose="020B0604030504040204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charset="0"/>
            <a:ea typeface="Microsoft JhengHei" panose="020B0604030504040204" pitchFamily="34" charset="-120"/>
          </a:defRPr>
        </a:defPPr>
      </a:lstStyle>
    </a:lnDef>
  </a:objectDefaults>
  <a:extraClrSchemeLst>
    <a:extraClrScheme>
      <a:clrScheme name="1_Title Slid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0BCDE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06_Content Slide">
  <a:themeElements>
    <a:clrScheme name="1_內頁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FFFFFF"/>
      </a:accent3>
      <a:accent4>
        <a:srgbClr val="000000"/>
      </a:accent4>
      <a:accent5>
        <a:srgbClr val="B0BCDE"/>
      </a:accent5>
      <a:accent6>
        <a:srgbClr val="D7712B"/>
      </a:accent6>
      <a:hlink>
        <a:srgbClr val="0563C1"/>
      </a:hlink>
      <a:folHlink>
        <a:srgbClr val="954F72"/>
      </a:folHlink>
    </a:clrScheme>
    <a:fontScheme name="1_內頁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charset="0"/>
            <a:ea typeface="Microsoft JhengHei" panose="020B0604030504040204" pitchFamily="34" charset="-120"/>
          </a:defRPr>
        </a:defPPr>
      </a:lstStyle>
    </a:spDef>
    <a:ln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100" dirty="0" smtClean="0"/>
        </a:defPPr>
      </a:lstStyle>
    </a:txDef>
  </a:objectDefaults>
  <a:extraClrSchemeLst>
    <a:extraClrScheme>
      <a:clrScheme name="1_內頁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0BCDE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WPS 演示</Application>
  <PresentationFormat>宽屏</PresentationFormat>
  <Paragraphs>28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Microsoft JhengHei</vt:lpstr>
      <vt:lpstr>PMingLiU</vt:lpstr>
      <vt:lpstr>PMingLiU-ExtB</vt:lpstr>
      <vt:lpstr>Arial Narrow</vt:lpstr>
      <vt:lpstr>微软雅黑</vt:lpstr>
      <vt:lpstr>Arial Unicode MS</vt:lpstr>
      <vt:lpstr>02_Title Slide</vt:lpstr>
      <vt:lpstr>06_Content Slide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jush_lu</dc:creator>
  <cp:lastModifiedBy>twilight_zhang</cp:lastModifiedBy>
  <cp:revision>42</cp:revision>
  <dcterms:created xsi:type="dcterms:W3CDTF">2019-07-23T05:51:00Z</dcterms:created>
  <dcterms:modified xsi:type="dcterms:W3CDTF">2020-03-25T09:05:46Z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