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682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D6C1A-D67B-44A2-9F53-37108ECC7F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B0F0EA-7E49-4DC8-93CC-9CB67416CF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413600-5A0C-4258-8EC6-6B7AA4142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71BC3-D4C8-4026-8DE1-4A788AE912B3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08B60F-0AFA-4D2E-87A8-BD2A21C9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09E88A-6403-4655-90DF-BF400875C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FA10-F374-4251-A3CC-8E92EF77B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499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849B-175F-41B5-9BA9-6B9AE02E6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8F005A-58F2-497A-A2C4-6C86431FDC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A8A38-E97B-4B3D-8F07-6BCB45045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71BC3-D4C8-4026-8DE1-4A788AE912B3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34718-3B85-471D-91A3-287F66482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C0EF62-AAE5-47DE-93A6-BD69D118F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FA10-F374-4251-A3CC-8E92EF77B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87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A7ED17-9477-4D9A-BB9D-BA7AA1FEC6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7DAA-A2FF-4AFC-A184-626C328A94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432CC4-AA84-49FC-8D65-B4C077435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71BC3-D4C8-4026-8DE1-4A788AE912B3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862AE-5F42-4EC0-AC67-A0A0ADFED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87B16D-1297-4FC6-ADED-1753F64F8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FA10-F374-4251-A3CC-8E92EF77B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698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033D3-FEC5-4006-9B61-26967EA9E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36C55-B349-451E-93D5-5721BFA54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FEE07-1A32-46EE-81E0-D281250A3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71BC3-D4C8-4026-8DE1-4A788AE912B3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0A8945-DCCF-447D-A7DF-E96639D08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0AE44-C6AF-461F-8250-AA81DB965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FA10-F374-4251-A3CC-8E92EF77B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340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5C5B9-1C66-4E36-B855-E9DD58E7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305247-2451-4B78-972B-C5D43C36C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D1542E-5410-4E5E-8BFA-AE094716C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71BC3-D4C8-4026-8DE1-4A788AE912B3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AACE5-CA26-4AB5-B473-D419018E0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F2159-D026-4982-9E17-AA4843488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FA10-F374-4251-A3CC-8E92EF77B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550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0667F-9BE4-401F-8E46-B34031B6C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DFFCC-A287-4428-80BF-3EE8BA4C7C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F1D0B8-2E97-4F4A-B5A7-24A033980C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ADD300-7329-4755-AF86-C348DC5FE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71BC3-D4C8-4026-8DE1-4A788AE912B3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8B2126-83AB-4596-99A3-B6E2B310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42FF83-EA42-4A1C-9C69-275F7DC14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FA10-F374-4251-A3CC-8E92EF77B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82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00DD2-650B-4090-823F-7C74275FB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D55C73-398E-4C92-8FE0-536C7D3D87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D02369-D0FA-4887-A05F-778A8B250A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2CEE52-A5A3-4D58-90CB-D8241EF0BD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74BB27-6E2A-4BD1-B30A-4E30E2DC76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B5EF78-E0D3-46F0-A437-884143989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71BC3-D4C8-4026-8DE1-4A788AE912B3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F8D188-BB80-4FA9-BA8A-2ECF19D1C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667F04-60D9-4D01-A36A-C1ECA3AEA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FA10-F374-4251-A3CC-8E92EF77B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02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767CD-725B-4DC5-B55F-3B650C160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333123-F33A-4B71-A681-876AAC6CD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71BC3-D4C8-4026-8DE1-4A788AE912B3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A1A009-4794-4619-855E-F8360DB7B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0F1541-4A7D-41C2-A992-4BEF16532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FA10-F374-4251-A3CC-8E92EF77B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563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F3CF21-1D7C-4320-9DBE-01244F050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71BC3-D4C8-4026-8DE1-4A788AE912B3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6C5735-549B-43D5-937B-9B051E320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EBB853-B841-441A-84F1-EB557EE2B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FA10-F374-4251-A3CC-8E92EF77B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307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7EEFE-CD77-4611-9418-74AF472A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74316-8AB9-4BEB-A34A-F7A6FF80A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B55120-369B-4936-B85E-29DBB570F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22E2C4-7DBF-486A-8F7D-4655CC05E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71BC3-D4C8-4026-8DE1-4A788AE912B3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29693C-A18C-4962-A4B9-16B80D949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148B7D-2C28-4331-8198-8223ABDD7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FA10-F374-4251-A3CC-8E92EF77B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338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723D-6BF2-468B-8BEC-380B2A5ED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07B1B5-A001-403A-8015-51D6EFD036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6D6509-B9C0-42C3-A88B-4D33F59118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EB917A-2D00-425B-ABA0-26621F1B0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71BC3-D4C8-4026-8DE1-4A788AE912B3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123508-344A-41B6-916D-5C497369F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D52962-BA73-40CD-BCAE-124603D81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FA10-F374-4251-A3CC-8E92EF77B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333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C1177B-C2CB-4E7D-966C-7E3FF61A2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EF8042-D93A-413C-BDE0-48AADC1097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7E7E1-7659-4031-89FB-43FE5A4536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71BC3-D4C8-4026-8DE1-4A788AE912B3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52DB0-7E3D-4B33-BA41-AB221379F1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13718-2153-48D0-9DEF-A33C341F6B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FA10-F374-4251-A3CC-8E92EF77B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71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E3C6C8E-9A91-41D6-9AD0-97BA553ED5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5192" y="0"/>
            <a:ext cx="58616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140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</dc:creator>
  <cp:lastModifiedBy>Thomas</cp:lastModifiedBy>
  <cp:revision>1</cp:revision>
  <dcterms:created xsi:type="dcterms:W3CDTF">2018-10-18T03:48:30Z</dcterms:created>
  <dcterms:modified xsi:type="dcterms:W3CDTF">2018-10-18T03:48:57Z</dcterms:modified>
</cp:coreProperties>
</file>