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DA9078-69C2-4CEE-9D31-0FC69488F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3C7D928-66C1-41A4-AD5F-62123D3BA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42C3C4-258D-449B-A279-42F2B389F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8357-2138-447B-A76E-52F4F0A88925}" type="datetimeFigureOut">
              <a:rPr kumimoji="1" lang="ja-JP" altLang="en-US" smtClean="0"/>
              <a:t>2018/10/12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96E9AD-5D55-43B9-AFCF-A9BBB5427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C4A0EC-B1EC-423E-A87E-209926D85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D856-7708-4A28-BEE5-949F4B413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752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C4E737-F076-4027-976D-B2EC6C7B6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829876-9DCA-439C-A8D2-DF63E707C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B101BF-8A85-46D2-843E-97A418663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8357-2138-447B-A76E-52F4F0A88925}" type="datetimeFigureOut">
              <a:rPr kumimoji="1" lang="ja-JP" altLang="en-US" smtClean="0"/>
              <a:t>2018/10/12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629F77-F3AB-47A0-86E2-FBE061403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4E7509-D2DC-4962-83A6-5A6D0FFED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D856-7708-4A28-BEE5-949F4B413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20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6121895-1217-4E6F-B3DA-597FF6C30F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32AE7CB-32E5-4F63-99FA-5AE99DF26F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89CC91-B523-477D-B09E-0F1211A6E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8357-2138-447B-A76E-52F4F0A88925}" type="datetimeFigureOut">
              <a:rPr kumimoji="1" lang="ja-JP" altLang="en-US" smtClean="0"/>
              <a:t>2018/10/12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9693BE-74EC-47DE-8D44-B1AFF7C7B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286316-B4FD-467C-92E4-9F56C7A9A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D856-7708-4A28-BEE5-949F4B413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04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0D07C8-3012-4D79-A9F2-770F36FE1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057258-D6E5-4913-90F5-BD2A8A683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1FDF66-477D-4D7E-832B-DE3A0EEB6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8357-2138-447B-A76E-52F4F0A88925}" type="datetimeFigureOut">
              <a:rPr kumimoji="1" lang="ja-JP" altLang="en-US" smtClean="0"/>
              <a:t>2018/10/12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577CC4-8E5B-47B7-9198-BE551BE84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977DBB-26E5-46AF-AF10-A5B1E0392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D856-7708-4A28-BEE5-949F4B413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277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41989-4699-4DA2-B978-F1100A54B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223E4A-459C-4EE4-ACD5-38E02FF04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27F138-13AC-40E1-BDF2-A18EED64A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8357-2138-447B-A76E-52F4F0A88925}" type="datetimeFigureOut">
              <a:rPr kumimoji="1" lang="ja-JP" altLang="en-US" smtClean="0"/>
              <a:t>2018/10/12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34AB3B-77E9-4F75-81E5-B80B54FD4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A27437-2934-481F-AF1D-616C180E0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D856-7708-4A28-BEE5-949F4B413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85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2682B-BF5C-46DE-BCF9-7B4E0B1FA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55A337A-BC32-4F15-B674-41C4A0CE5B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6E9D078-7F5B-4874-AFCD-25DD2F794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F38618-CE6C-4058-88E2-1F7A13C70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8357-2138-447B-A76E-52F4F0A88925}" type="datetimeFigureOut">
              <a:rPr kumimoji="1" lang="ja-JP" altLang="en-US" smtClean="0"/>
              <a:t>2018/10/12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8292B6-DF25-45BC-9E93-B70007EDE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527CD02-76F1-435B-A7CF-7145266A5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D856-7708-4A28-BEE5-949F4B413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276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5021BB-8DE3-4512-BBA3-51D905FE9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06AA3DF-A4F0-431C-9DDA-2B29E9D99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05EBD66-56F1-4602-84EE-59B3A35E0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745D487-D6CB-48C2-B0B2-F3E2EC7DED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72AA1C9-5A2F-451C-9A6E-D4AAAE0D72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692B7DC-7338-4AB5-89EA-749EBBA2C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8357-2138-447B-A76E-52F4F0A88925}" type="datetimeFigureOut">
              <a:rPr kumimoji="1" lang="ja-JP" altLang="en-US" smtClean="0"/>
              <a:t>2018/10/12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C102896-38C0-4800-96A0-84D20F909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4399C7C-DCC3-4529-B185-8F54F3903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D856-7708-4A28-BEE5-949F4B413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06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B4608C-FE6C-4E44-BE66-87494D00A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67F6BAE-2A22-4AB9-8CBD-DFD8FD612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8357-2138-447B-A76E-52F4F0A88925}" type="datetimeFigureOut">
              <a:rPr kumimoji="1" lang="ja-JP" altLang="en-US" smtClean="0"/>
              <a:t>2018/10/12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1AF31B0-9F15-40A7-8612-8F1AC0024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FCE9D77-8A64-4765-9B98-8F001D6A7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D856-7708-4A28-BEE5-949F4B413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073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1A2B57C-B7BF-4792-8FE8-5E1D0258C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8357-2138-447B-A76E-52F4F0A88925}" type="datetimeFigureOut">
              <a:rPr kumimoji="1" lang="ja-JP" altLang="en-US" smtClean="0"/>
              <a:t>2018/10/12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06944C6-71B1-425F-AD44-C3A9EFA91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F8BF149-C6B0-4C93-8469-B5D264FB6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D856-7708-4A28-BEE5-949F4B413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288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7721BC-BFCC-46F7-A793-4AE391B95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6A9501-50F6-4F53-8041-345EC38CF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5257AB2-E8A2-41D2-89CA-93DAE7198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6B5023-51BC-40A3-BFB8-D03DAF907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8357-2138-447B-A76E-52F4F0A88925}" type="datetimeFigureOut">
              <a:rPr kumimoji="1" lang="ja-JP" altLang="en-US" smtClean="0"/>
              <a:t>2018/10/12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E6C675-555B-4CDC-AD57-5CBFFAF00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48DD8D-C218-49AE-92C0-8BD535436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D856-7708-4A28-BEE5-949F4B413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39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79A995-C99C-460E-9A01-E0AAF8B3E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25CE21F-5B7A-4E5E-8163-69D0509DC5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73FB21A-64E8-45DC-B25A-633D03214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9DC3CC-D812-4EBF-9074-A50500E64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8357-2138-447B-A76E-52F4F0A88925}" type="datetimeFigureOut">
              <a:rPr kumimoji="1" lang="ja-JP" altLang="en-US" smtClean="0"/>
              <a:t>2018/10/12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457D9FA-FC6E-49D7-ACAE-CEAFEB6E7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58384F-7D04-46F0-8FC1-4095DB6E6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D856-7708-4A28-BEE5-949F4B413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871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0075D2E-70D7-496D-BED0-F7707A4A8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D3A8A3-6793-4EAF-B53F-728A6DD4F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DA94A8-5127-4510-AA65-6DE40D4BBE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A8357-2138-447B-A76E-52F4F0A88925}" type="datetimeFigureOut">
              <a:rPr kumimoji="1" lang="ja-JP" altLang="en-US" smtClean="0"/>
              <a:t>2018/10/12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7B39-35F4-40C8-B72E-4BED0EB6F9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293BAA-027D-4AF1-800A-CF3241EC63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2D856-7708-4A28-BEE5-949F4B413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34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1F373BB-D604-4B78-B591-F7598FF55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649" y="968689"/>
            <a:ext cx="9267825" cy="4739679"/>
          </a:xfrm>
          <a:prstGeom prst="rect">
            <a:avLst/>
          </a:prstGeom>
        </p:spPr>
      </p:pic>
      <p:sp>
        <p:nvSpPr>
          <p:cNvPr id="5" name="吹き出し: 四角形 4">
            <a:extLst>
              <a:ext uri="{FF2B5EF4-FFF2-40B4-BE49-F238E27FC236}">
                <a16:creationId xmlns:a16="http://schemas.microsoft.com/office/drawing/2014/main" id="{8F91EC3A-422C-4F09-BA02-A93EA1150E90}"/>
              </a:ext>
            </a:extLst>
          </p:cNvPr>
          <p:cNvSpPr/>
          <p:nvPr/>
        </p:nvSpPr>
        <p:spPr>
          <a:xfrm>
            <a:off x="2381250" y="5943600"/>
            <a:ext cx="2162175" cy="762000"/>
          </a:xfrm>
          <a:prstGeom prst="wedgeRectCallout">
            <a:avLst>
              <a:gd name="adj1" fmla="val 32216"/>
              <a:gd name="adj2" fmla="val -2638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Is it possible to change to </a:t>
            </a:r>
            <a:r>
              <a:rPr kumimoji="1" lang="en-US" altLang="ja-JP" dirty="0" err="1"/>
              <a:t>0.01uF</a:t>
            </a:r>
            <a:endParaRPr kumimoji="1" lang="ja-JP" altLang="en-US" dirty="0"/>
          </a:p>
        </p:txBody>
      </p:sp>
      <p:sp>
        <p:nvSpPr>
          <p:cNvPr id="6" name="吹き出し: 四角形 5">
            <a:extLst>
              <a:ext uri="{FF2B5EF4-FFF2-40B4-BE49-F238E27FC236}">
                <a16:creationId xmlns:a16="http://schemas.microsoft.com/office/drawing/2014/main" id="{261C1785-7C27-423A-AD55-EE68AE6C9952}"/>
              </a:ext>
            </a:extLst>
          </p:cNvPr>
          <p:cNvSpPr/>
          <p:nvPr/>
        </p:nvSpPr>
        <p:spPr>
          <a:xfrm>
            <a:off x="5014912" y="5943600"/>
            <a:ext cx="2162175" cy="762000"/>
          </a:xfrm>
          <a:prstGeom prst="wedgeRectCallout">
            <a:avLst>
              <a:gd name="adj1" fmla="val 104184"/>
              <a:gd name="adj2" fmla="val -2501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If </a:t>
            </a:r>
            <a:r>
              <a:rPr kumimoji="1" lang="en-US" altLang="ja-JP" dirty="0"/>
              <a:t>possible, it can be same as this.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5413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Shinichi Inoue</dc:creator>
  <cp:lastModifiedBy>Shinichi Inoue</cp:lastModifiedBy>
  <cp:revision>1</cp:revision>
  <dcterms:created xsi:type="dcterms:W3CDTF">2018-10-12T04:28:46Z</dcterms:created>
  <dcterms:modified xsi:type="dcterms:W3CDTF">2018-10-12T04:32:05Z</dcterms:modified>
</cp:coreProperties>
</file>