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5167" autoAdjust="0"/>
  </p:normalViewPr>
  <p:slideViewPr>
    <p:cSldViewPr snapToGrid="0" snapToObjects="1">
      <p:cViewPr varScale="1">
        <p:scale>
          <a:sx n="89" d="100"/>
          <a:sy n="89" d="100"/>
        </p:scale>
        <p:origin x="10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0" i="0">
                <a:latin typeface="Meiryo UI" panose="020B0604030504040204" pitchFamily="34" charset="-128"/>
                <a:ea typeface="Meiryo UI" panose="020B0604030504040204" pitchFamily="34" charset="-128"/>
              </a:rPr>
              <a:t>ノートサンプル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AAEE-0D0F-0D49-8D6A-78E3F35CDA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1D18E4-34D3-AB47-859F-C4C310D00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>
                <a:cs typeface="Arial" panose="020B0604020202020204" pitchFamily="34" charset="0"/>
              </a:rPr>
              <a:t>Divider Title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92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Header Title</a:t>
            </a:r>
            <a:endParaRPr kumimoji="1" lang="ja-JP" altLang="en-US" dirty="0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2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9E628F0E-02C2-5C45-919D-2C0D4674F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400" b="1">
                <a:latin typeface="+mj-lt"/>
              </a:defRPr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000" b="0">
                <a:latin typeface="+mj-lt"/>
              </a:defRPr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>
                <a:latin typeface="+mj-lt"/>
              </a:defRPr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>
                <a:latin typeface="+mj-lt"/>
              </a:defRPr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>
                <a:latin typeface="+mj-lt"/>
              </a:defRPr>
            </a:lvl5pPr>
          </a:lstStyle>
          <a:p>
            <a:pPr lvl="0"/>
            <a:r>
              <a:rPr kumimoji="1" lang="en-US" altLang="ja-JP" dirty="0"/>
              <a:t>Text level 1 : Arial Bold 24pt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Text level 2 : Arial 20pt</a:t>
            </a:r>
          </a:p>
          <a:p>
            <a:pPr lvl="2"/>
            <a:r>
              <a:rPr kumimoji="1" lang="en-US" altLang="ja-JP" dirty="0"/>
              <a:t>Text level 3 : Arial 16pt</a:t>
            </a:r>
          </a:p>
          <a:p>
            <a:pPr lvl="3"/>
            <a:r>
              <a:rPr kumimoji="1" lang="en-US" altLang="ja-JP" dirty="0"/>
              <a:t>Text level 4 : Arial 13pt</a:t>
            </a:r>
          </a:p>
          <a:p>
            <a:pPr lvl="4"/>
            <a:r>
              <a:rPr kumimoji="1" lang="en-US" altLang="ja-JP" dirty="0"/>
              <a:t>Text level 5 : Arial 10pt</a:t>
            </a:r>
          </a:p>
          <a:p>
            <a:pPr lvl="4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07FEBFF-0160-594C-B229-BB3D8400E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kumimoji="1" lang="en-US" altLang="ja-JP" dirty="0"/>
              <a:t>Main Title</a:t>
            </a:r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lt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183913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b="0" i="0" dirty="0">
                <a:solidFill>
                  <a:schemeClr val="accent5">
                    <a:lumMod val="75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Confidential</a:t>
            </a:r>
            <a:endParaRPr lang="ja-JP" altLang="en-US" sz="800" b="0" i="0">
              <a:solidFill>
                <a:schemeClr val="accent5">
                  <a:lumMod val="75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26740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2ED0621-17EE-4A1E-84C3-00AAF683D911}" type="slidenum">
              <a:rPr lang="ja-JP" altLang="en-US" b="0" i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‹#›</a:t>
            </a:fld>
            <a:endParaRPr lang="ja-JP" altLang="en-US" b="0" i="0" baseline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894357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79502C7-770D-604F-9934-01242E353C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“Update status”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3" y="1040130"/>
            <a:ext cx="4128724" cy="326445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968248" y="4390845"/>
            <a:ext cx="2388091" cy="31917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2000" dirty="0" smtClean="0"/>
              <a:t>SLUA903</a:t>
            </a:r>
            <a:endParaRPr kumimoji="1" lang="ja-JP" altLang="en-US" sz="20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925" y="2169974"/>
            <a:ext cx="5730240" cy="196596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834210" y="4390845"/>
            <a:ext cx="2388091" cy="31917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2000" dirty="0" smtClean="0"/>
              <a:t>SLUA902</a:t>
            </a:r>
            <a:endParaRPr kumimoji="1" lang="ja-JP" altLang="en-US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4838" y="4917057"/>
            <a:ext cx="11266098" cy="9316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 algn="l" fontAlgn="ctr">
              <a:spcBef>
                <a:spcPts val="1200"/>
              </a:spcBef>
              <a:spcAft>
                <a:spcPts val="600"/>
              </a:spcAft>
              <a:buSzPct val="125000"/>
              <a:buFont typeface="Wingdings" panose="05000000000000000000" pitchFamily="2" charset="2"/>
              <a:buChar char="Ø"/>
            </a:pPr>
            <a:r>
              <a:rPr kumimoji="1" lang="en-US" altLang="ja-JP" sz="2000" dirty="0" smtClean="0"/>
              <a:t>Are these “Update status” the same?</a:t>
            </a:r>
          </a:p>
          <a:p>
            <a:pPr marL="342900" indent="-342900" algn="l" fontAlgn="ctr">
              <a:spcBef>
                <a:spcPts val="1200"/>
              </a:spcBef>
              <a:spcAft>
                <a:spcPts val="600"/>
              </a:spcAft>
              <a:buSzPct val="125000"/>
              <a:buFont typeface="Wingdings" panose="05000000000000000000" pitchFamily="2" charset="2"/>
              <a:buChar char="Ø"/>
            </a:pPr>
            <a:r>
              <a:rPr lang="en-US" altLang="ja-JP" sz="2000" dirty="0" smtClean="0"/>
              <a:t>Which “update status” in EVM is the same with those?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5399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4C4948"/>
      </a:hlink>
      <a:folHlink>
        <a:srgbClr val="4C4948"/>
      </a:folHlink>
    </a:clrScheme>
    <a:fontScheme name="terumo templat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 algn="l" fontAlgn="ctr">
          <a:spcBef>
            <a:spcPts val="1200"/>
          </a:spcBef>
          <a:spcAft>
            <a:spcPts val="600"/>
          </a:spcAft>
          <a:buSzPct val="125000"/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ENG_Confidential_200401.pptx[読み取り専用]" id="{C5776834-3E29-4437-962E-499AF2678ABF}" vid="{820426EC-74E7-4FA5-BEF4-8DDF5604866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16-9_ENG_Confidential_200401</Template>
  <TotalTime>43</TotalTime>
  <Words>31</Words>
  <Application>Microsoft Office PowerPoint</Application>
  <PresentationFormat>ワイド画面</PresentationFormat>
  <Paragraphs>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Meiryo</vt:lpstr>
      <vt:lpstr>游ゴシック</vt:lpstr>
      <vt:lpstr>Arial</vt:lpstr>
      <vt:lpstr>Wingdings</vt:lpstr>
      <vt:lpstr>Corporate</vt:lpstr>
      <vt:lpstr>About “Update status”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“Update status”</dc:title>
  <dc:subject/>
  <dc:creator>Tsutsui Yuuichi</dc:creator>
  <cp:keywords/>
  <dc:description/>
  <cp:lastModifiedBy>Tsutsui Yuuichi</cp:lastModifiedBy>
  <cp:revision>2</cp:revision>
  <dcterms:created xsi:type="dcterms:W3CDTF">2020-06-29T04:48:19Z</dcterms:created>
  <dcterms:modified xsi:type="dcterms:W3CDTF">2020-06-29T05:31:28Z</dcterms:modified>
  <cp:category/>
</cp:coreProperties>
</file>