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7A126C-BBD6-440C-A9D9-7C8E0D4E0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35A4258-5DEA-49AE-8302-D9A45C1EDF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002326-DDDE-4276-AC07-D9AF9C708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1F92BD3-9D4E-4A9E-877D-B0F0A0768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03796F-F099-4CC0-980A-ED988A8DA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917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4DF418-A603-4C77-82B8-69F847987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8D3E0A-61C9-4400-97B4-F0C4362DD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68A471-6AA7-4BD4-9F14-AABE7CA3F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F93936-120A-4574-BAD8-6CDE7CD41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D70A26-5701-47D5-AF11-1806B4C8A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06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AB3915-167D-40C3-9A15-DC86A48696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5CDB5B-7CEA-4947-BCBA-641CD7FD7B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0D61D0-C1E5-45CB-B6A1-79BAC1036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1E8D18-F737-4DA9-BFD1-14FADDEC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202F11-790B-4242-A052-D6F309416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675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48A5263-4F3F-4035-8A2F-4B73ED4D0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C11A0E-AB78-4A79-B9D8-2D8F3C8AF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1287C6-AE9C-4F50-A557-2AEDFEF4C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6B74D5-679B-472C-AAA9-1C4202BB0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734BCB-81F1-4BDF-A54B-D87C986D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9234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7D00A3-1115-4123-A687-42F3C8118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668FB29-6D99-47C4-A154-C164A3D0D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24F989-719C-4A6F-AAF3-A51E0DD2D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ACEAB0-F531-484B-ADB1-E70064588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567636-C27A-42FB-A382-4694B1915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648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E50C47-F416-4CC0-8CFC-65B2FE511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997CEAB-5879-483B-8D5C-2C4C7C99C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E43D65-B28F-4C21-B4CC-08C592BE46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E1E7A9C-9649-48EC-9304-6483640CD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B6D8F77-817B-428F-BB5F-9D21A4BD7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3780A5A-97E6-4FCC-83C4-68D4DB347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243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A9F3EF-6157-4D55-ACD8-7A2369938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ACCEEE1-E63E-434F-90C7-799FE7AD3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796B61-C2C4-44B6-BA8D-816E85A0ED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0D79D31-6327-4653-B76F-BCBEC9158A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D296DE4-F5EF-45E8-A8CB-3E6D26820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BCC6342-79CA-4A17-8AF1-FD0B0D752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52EA4A1-970E-4DD1-B12A-EF0200F05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0A2B97-5BF7-459A-A7BF-C22052593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2101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B3B68C-F96A-4ED5-ACAD-F5C6884A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70A7B4-44BF-4FFD-AEF6-9114CD8DC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AB31DD3-0005-41E9-87DA-AD3404DF1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B2BE05D-DFC8-4E52-A08F-702BCE09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738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AD07556-49B0-42CC-9A9F-4EA1B497E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D66EF8-5A39-491E-8F41-80070DFA6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6133415-13C3-4CE2-9E6E-943D21C42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2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FDF93E-386E-4315-835A-EDA69F0E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8656A3-CFC6-4344-AF70-F28E71EAB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DE8E3F-9BE5-49A1-A07C-BE41FF717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B2C66E2-6763-4B65-9B2C-FBD302B16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678E5BD-E1CF-4ACC-B72B-F05C88846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E834F9-C5D9-47B0-84B0-1ADF084D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07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FE5238-C5BC-4F69-AC7B-A17FD4FBE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E0AD94E-377C-45F8-A8CB-9AD0EC0CDC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701F6E8-FD49-4A38-865B-B3436345A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D24FD9C-20B8-478F-B957-E7295055A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9478A39-ACAC-4721-9FB1-0D3F8E63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F87FD54-EF6E-42A1-9A9D-0DE1C6529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85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D3B8285-1FA9-4376-833C-09362343E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F1DB1E-15A9-4C1B-9D85-7AFC187CB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E558FD-F7DD-459C-A94F-458CE24902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0A1E3-A615-4A63-A315-8186D9480E8D}" type="datetimeFigureOut">
              <a:rPr kumimoji="1" lang="ja-JP" altLang="en-US" smtClean="0"/>
              <a:t>2020/6/3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54127D5-3BA1-4EAF-BC19-D464D3F3FD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155D298-BF30-4A7B-99A1-42F81471DC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7B6D4-0EC7-40A1-807F-ED909FB9C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600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4" descr="座る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0E11A682-280A-42BD-95F7-5F33D03BD0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55" y="1402057"/>
            <a:ext cx="4229944" cy="2377486"/>
          </a:xfrm>
          <a:prstGeom prst="rect">
            <a:avLst/>
          </a:prstGeom>
        </p:spPr>
      </p:pic>
      <p:pic>
        <p:nvPicPr>
          <p:cNvPr id="5" name="図 4" descr="座る, オーブン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BCC23A83-FBB2-44E6-88CE-26A94383E1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4076" y="2590800"/>
            <a:ext cx="5422900" cy="30480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17863E1-B376-4960-B81F-AB4A928676AD}"/>
              </a:ext>
            </a:extLst>
          </p:cNvPr>
          <p:cNvSpPr txBox="1"/>
          <p:nvPr/>
        </p:nvSpPr>
        <p:spPr>
          <a:xfrm>
            <a:off x="7193696" y="5338294"/>
            <a:ext cx="306365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System can not restart, NG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20812F-A2FD-46FB-978C-69A23071BA60}"/>
              </a:ext>
            </a:extLst>
          </p:cNvPr>
          <p:cNvSpPr txBox="1"/>
          <p:nvPr/>
        </p:nvSpPr>
        <p:spPr>
          <a:xfrm>
            <a:off x="1637893" y="3410211"/>
            <a:ext cx="26388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System can restart, OK</a:t>
            </a:r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D986BE-3C0F-4EAE-8A55-18C35AB7AEFA}"/>
              </a:ext>
            </a:extLst>
          </p:cNvPr>
          <p:cNvSpPr txBox="1"/>
          <p:nvPr/>
        </p:nvSpPr>
        <p:spPr>
          <a:xfrm>
            <a:off x="414447" y="431741"/>
            <a:ext cx="4163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Ch.1 (Yellow) : Vin (FET Drain side)</a:t>
            </a:r>
          </a:p>
          <a:p>
            <a:r>
              <a:rPr lang="en-US" altLang="ja-JP" dirty="0"/>
              <a:t>Ch.2 (Green) :</a:t>
            </a:r>
            <a:r>
              <a:rPr lang="en-US" altLang="ja-JP" dirty="0" err="1"/>
              <a:t>Vout</a:t>
            </a:r>
            <a:r>
              <a:rPr lang="en-US" altLang="ja-JP" dirty="0"/>
              <a:t> (FET Source side)</a:t>
            </a:r>
            <a:endParaRPr kumimoji="1" lang="ja-JP" altLang="en-US" dirty="0"/>
          </a:p>
        </p:txBody>
      </p:sp>
      <p:pic>
        <p:nvPicPr>
          <p:cNvPr id="9" name="図 8" descr="電子機器, 表示 が含まれている画像&#10;&#10;自動的に生成された説明">
            <a:extLst>
              <a:ext uri="{FF2B5EF4-FFF2-40B4-BE49-F238E27FC236}">
                <a16:creationId xmlns:a16="http://schemas.microsoft.com/office/drawing/2014/main" id="{D3CE63F1-BE69-47F6-8884-9DE2BE1FD1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354" y="3943046"/>
            <a:ext cx="4229943" cy="237748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F983009-B954-4250-880A-35FCD9D0E741}"/>
              </a:ext>
            </a:extLst>
          </p:cNvPr>
          <p:cNvSpPr txBox="1"/>
          <p:nvPr/>
        </p:nvSpPr>
        <p:spPr>
          <a:xfrm>
            <a:off x="2174899" y="5951200"/>
            <a:ext cx="156485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ja-JP" dirty="0"/>
              <a:t>No issue, OK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0381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電子機器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8B0A7190-06B6-46F7-9904-CAC0135047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03222" y="1983747"/>
            <a:ext cx="5924267" cy="3329799"/>
          </a:xfrm>
          <a:prstGeom prst="rect">
            <a:avLst/>
          </a:prstGeom>
        </p:spPr>
      </p:pic>
      <p:pic>
        <p:nvPicPr>
          <p:cNvPr id="5" name="図 4" descr="電子機器, 表示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A828C499-B5FD-4512-B037-C8A68C4012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318233" y="1983747"/>
            <a:ext cx="5924269" cy="3329800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E0B1846-A63D-4195-A1E0-E49658B8AB34}"/>
              </a:ext>
            </a:extLst>
          </p:cNvPr>
          <p:cNvSpPr txBox="1"/>
          <p:nvPr/>
        </p:nvSpPr>
        <p:spPr>
          <a:xfrm>
            <a:off x="414447" y="431741"/>
            <a:ext cx="428033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Ch.1 (Yellow) : PG</a:t>
            </a:r>
          </a:p>
          <a:p>
            <a:r>
              <a:rPr lang="en-US" altLang="ja-JP" dirty="0"/>
              <a:t>Ch.2 (Green) : FLT</a:t>
            </a:r>
          </a:p>
          <a:p>
            <a:r>
              <a:rPr kumimoji="1" lang="en-US" altLang="ja-JP" dirty="0"/>
              <a:t>Ch.3 (Purple) : </a:t>
            </a:r>
            <a:r>
              <a:rPr lang="en-US" altLang="ja-JP" dirty="0" err="1"/>
              <a:t>Vout</a:t>
            </a:r>
            <a:r>
              <a:rPr lang="en-US" altLang="ja-JP" dirty="0"/>
              <a:t> (FET Source side)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513A074-A1BB-46BB-8E0D-0EC734D1F3A2}"/>
              </a:ext>
            </a:extLst>
          </p:cNvPr>
          <p:cNvSpPr txBox="1"/>
          <p:nvPr/>
        </p:nvSpPr>
        <p:spPr>
          <a:xfrm>
            <a:off x="7748537" y="4944215"/>
            <a:ext cx="3063659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>
                <a:solidFill>
                  <a:srgbClr val="FF0000"/>
                </a:solidFill>
              </a:rPr>
              <a:t>System cannot </a:t>
            </a:r>
            <a:r>
              <a:rPr kumimoji="1" lang="en-US" altLang="ja-JP" dirty="0">
                <a:solidFill>
                  <a:srgbClr val="FF0000"/>
                </a:solidFill>
              </a:rPr>
              <a:t>restart, NG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373EE7A-55A3-4E2C-A35D-BA0CC0D01FF2}"/>
              </a:ext>
            </a:extLst>
          </p:cNvPr>
          <p:cNvSpPr txBox="1"/>
          <p:nvPr/>
        </p:nvSpPr>
        <p:spPr>
          <a:xfrm>
            <a:off x="1845923" y="4944215"/>
            <a:ext cx="2638864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System can restart, OK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69046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80</Words>
  <Application>Microsoft Office PowerPoint</Application>
  <PresentationFormat>ワイド画面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Kasuga, Dai (SGMO)</dc:creator>
  <cp:lastModifiedBy>Kasuga, Dai (SGMO)</cp:lastModifiedBy>
  <cp:revision>5</cp:revision>
  <dcterms:created xsi:type="dcterms:W3CDTF">2020-06-03T08:20:17Z</dcterms:created>
  <dcterms:modified xsi:type="dcterms:W3CDTF">2020-06-03T09:49:21Z</dcterms:modified>
</cp:coreProperties>
</file>