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4131-0876-4B74-8B1F-FEBC935FED2C}" type="datetimeFigureOut">
              <a:rPr kumimoji="1" lang="ja-JP" altLang="en-US" smtClean="0"/>
              <a:t>2015/10/26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8736-9604-4914-B11D-F327B4B2B5AB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352" y="285728"/>
            <a:ext cx="887080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214282" y="3857628"/>
            <a:ext cx="82153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【Customer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demand】</a:t>
            </a:r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1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AC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IN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: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90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110VAC</a:t>
            </a:r>
          </a:p>
          <a:p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2</a:t>
            </a:r>
            <a:r>
              <a:rPr kumimoji="1" lang="ja-JP" altLang="en-US" sz="1600" dirty="0" err="1" smtClean="0"/>
              <a:t>、</a:t>
            </a:r>
            <a:r>
              <a:rPr kumimoji="1" lang="en-US" altLang="ja-JP" sz="1600" dirty="0" smtClean="0"/>
              <a:t>Output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voltage</a:t>
            </a:r>
            <a:r>
              <a:rPr kumimoji="1" lang="ja-JP" altLang="en-US" sz="1600" dirty="0" smtClean="0"/>
              <a:t>　：　</a:t>
            </a:r>
            <a:r>
              <a:rPr kumimoji="1" lang="en-US" altLang="ja-JP" sz="1600" dirty="0" smtClean="0"/>
              <a:t>37.1</a:t>
            </a:r>
            <a:r>
              <a:rPr kumimoji="1" lang="ja-JP" altLang="en-US" sz="1600" dirty="0" smtClean="0"/>
              <a:t>～</a:t>
            </a:r>
            <a:r>
              <a:rPr kumimoji="1" lang="en-US" altLang="ja-JP" sz="1600" dirty="0" smtClean="0"/>
              <a:t>50.6V</a:t>
            </a:r>
            <a:r>
              <a:rPr lang="en-US" altLang="ja-JP" sz="1600" dirty="0" smtClean="0"/>
              <a:t>(</a:t>
            </a:r>
            <a:r>
              <a:rPr kumimoji="1" lang="en-US" altLang="ja-JP" sz="1600" dirty="0" err="1" smtClean="0"/>
              <a:t>typ</a:t>
            </a:r>
            <a:r>
              <a:rPr kumimoji="1" lang="ja-JP" altLang="en-US" sz="1600" dirty="0" smtClean="0"/>
              <a:t>：</a:t>
            </a:r>
            <a:r>
              <a:rPr kumimoji="1" lang="en-US" altLang="ja-JP" sz="1600" dirty="0" smtClean="0"/>
              <a:t>43.9V</a:t>
            </a:r>
            <a:r>
              <a:rPr lang="en-US" altLang="ja-JP" sz="1600" dirty="0" smtClean="0"/>
              <a:t>)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3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Output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current</a:t>
            </a:r>
            <a:r>
              <a:rPr lang="ja-JP" altLang="en-US" sz="1600" dirty="0" smtClean="0"/>
              <a:t>　：　</a:t>
            </a:r>
            <a:r>
              <a:rPr lang="en-US" altLang="ja-JP" sz="1600" dirty="0" smtClean="0"/>
              <a:t>130mA(max)</a:t>
            </a:r>
          </a:p>
          <a:p>
            <a:r>
              <a:rPr lang="ja-JP" altLang="en-US" sz="1600" dirty="0" smtClean="0"/>
              <a:t>　　　　　　　　　　　　　　　</a:t>
            </a:r>
            <a:r>
              <a:rPr lang="en-US" altLang="ja-JP" sz="1600" dirty="0" smtClean="0"/>
              <a:t>10mA(min)</a:t>
            </a:r>
          </a:p>
          <a:p>
            <a:r>
              <a:rPr kumimoji="1" lang="ja-JP" altLang="en-US" sz="1600" dirty="0" smtClean="0"/>
              <a:t>　</a:t>
            </a:r>
            <a:r>
              <a:rPr kumimoji="1" lang="en-US" altLang="ja-JP" sz="1600" dirty="0" smtClean="0"/>
              <a:t>4</a:t>
            </a:r>
            <a:r>
              <a:rPr kumimoji="1" lang="ja-JP" altLang="en-US" sz="1600" dirty="0" err="1" smtClean="0"/>
              <a:t>、</a:t>
            </a:r>
            <a:r>
              <a:rPr kumimoji="1" lang="en-US" altLang="ja-JP" sz="1600" dirty="0" smtClean="0"/>
              <a:t>Control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method</a:t>
            </a:r>
            <a:r>
              <a:rPr lang="ja-JP" altLang="en-US" sz="1600" dirty="0" smtClean="0"/>
              <a:t>　</a:t>
            </a:r>
            <a:r>
              <a:rPr kumimoji="1" lang="ja-JP" altLang="en-US" sz="1600" dirty="0" smtClean="0"/>
              <a:t>：　</a:t>
            </a:r>
            <a:r>
              <a:rPr lang="en-US" sz="1600" dirty="0" smtClean="0"/>
              <a:t>Constant current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control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&amp;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dimming</a:t>
            </a:r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5</a:t>
            </a:r>
            <a:r>
              <a:rPr lang="ja-JP" altLang="en-US" sz="1600" dirty="0" err="1" smtClean="0"/>
              <a:t>、</a:t>
            </a:r>
            <a:r>
              <a:rPr lang="en-US" altLang="ja-JP" sz="1600" dirty="0" smtClean="0"/>
              <a:t>Other</a:t>
            </a:r>
            <a:r>
              <a:rPr lang="ja-JP" altLang="en-US" sz="1600" dirty="0" smtClean="0"/>
              <a:t>　　　　　　　：　</a:t>
            </a:r>
            <a:r>
              <a:rPr lang="en-US" altLang="ja-JP" sz="1600" dirty="0" smtClean="0"/>
              <a:t>SEPIC</a:t>
            </a:r>
            <a:r>
              <a:rPr lang="ja-JP" altLang="en-US" sz="1600" dirty="0" smtClean="0"/>
              <a:t> 　</a:t>
            </a:r>
            <a:endParaRPr lang="en-US" altLang="ja-JP" sz="1600" dirty="0" smtClean="0"/>
          </a:p>
          <a:p>
            <a:endParaRPr kumimoji="1" lang="en-US" altLang="ja-JP" sz="1600" dirty="0" smtClean="0"/>
          </a:p>
          <a:p>
            <a:r>
              <a:rPr lang="en-US" altLang="ja-JP" sz="1600" dirty="0" smtClean="0"/>
              <a:t>【Question】</a:t>
            </a:r>
          </a:p>
          <a:p>
            <a:r>
              <a:rPr kumimoji="1" lang="ja-JP" altLang="en-US" sz="1600" dirty="0" smtClean="0"/>
              <a:t>　・</a:t>
            </a:r>
            <a:r>
              <a:rPr lang="en-US" altLang="ja-JP" sz="1600" dirty="0" smtClean="0"/>
              <a:t>I'd like to respond to the customer's request that refer to PMP3522.</a:t>
            </a:r>
          </a:p>
          <a:p>
            <a:r>
              <a:rPr kumimoji="1" lang="ja-JP" altLang="en-US" sz="1600" dirty="0" smtClean="0"/>
              <a:t>　・</a:t>
            </a:r>
            <a:r>
              <a:rPr lang="en-US" altLang="ja-JP" sz="1600" dirty="0" smtClean="0"/>
              <a:t>What </a:t>
            </a:r>
            <a:r>
              <a:rPr lang="en-US" altLang="ja-JP" sz="1600" dirty="0"/>
              <a:t>part of PMP3522 should I modify</a:t>
            </a:r>
            <a:r>
              <a:rPr lang="en-US" altLang="ja-JP" sz="1600" dirty="0" smtClean="0"/>
              <a:t>?</a:t>
            </a:r>
            <a:endParaRPr kumimoji="1" lang="en-US" altLang="ja-JP" sz="16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78611" y="-24"/>
            <a:ext cx="2222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About PMP3522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FUJIELE</dc:creator>
  <cp:lastModifiedBy>FUJIELE</cp:lastModifiedBy>
  <cp:revision>8</cp:revision>
  <dcterms:created xsi:type="dcterms:W3CDTF">2015-10-26T12:47:19Z</dcterms:created>
  <dcterms:modified xsi:type="dcterms:W3CDTF">2015-10-26T13:50:13Z</dcterms:modified>
</cp:coreProperties>
</file>