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54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42E6F-C645-4FAB-81F4-B20FEB96BC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AB0197-0942-4F46-BF6B-4A66433986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ECB495-4B92-4669-82E6-0045936F3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4D0AC-A36B-4D99-9D86-958153DEC75E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21CE8C-4C03-4AAE-A912-29A8DAC59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0634B4-C452-46C4-9DB9-F3BBB23CB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622B0-6C1E-4386-A76B-6EB60B5D7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218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93EEF-2E59-4971-83B5-A0934EAE92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93A797-6FF6-49B9-ADF1-FDF63F4B5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1878F0-3927-42DD-827D-DB93FF874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4D0AC-A36B-4D99-9D86-958153DEC75E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170A01-CF94-4775-9ABB-5D64FEBE6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A676FF-6FA0-4E3F-8D84-FDF86C65C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622B0-6C1E-4386-A76B-6EB60B5D7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419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7B85496-2CA5-4291-AE8A-672E9A0554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6D6533-BF4F-4A1A-906D-1FDDC4E5B5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7E1A05-C1C5-46F0-9A33-80A3952E6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4D0AC-A36B-4D99-9D86-958153DEC75E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44ED04-928A-4D31-AA71-0AD6E8E0F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D3EC01-919E-4FCB-B5EA-27FE3FA5D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622B0-6C1E-4386-A76B-6EB60B5D7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493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353D9-2D40-4EAB-8620-9DEBB16D7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9E2FE9-1700-48EB-AFFA-8484C64675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894BA8-3AFE-4683-8F07-FCD08D0FA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4D0AC-A36B-4D99-9D86-958153DEC75E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909CB0-F14E-4254-B1A4-7BF2C3229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CD1208-8464-42DB-B7B0-24352D1CD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622B0-6C1E-4386-A76B-6EB60B5D7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590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CCA7E-509F-4FD9-8F77-C8B911904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766728-DD78-4B75-94E3-C604DC5A1E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548380-62AF-402A-92F7-B5A2EC6CA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4D0AC-A36B-4D99-9D86-958153DEC75E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5CAFD0-37F7-4ABD-8F58-B8DCEFBFA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A40518-2173-4843-B64D-0542F2FFC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622B0-6C1E-4386-A76B-6EB60B5D7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88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1F681E-7486-41AA-A6FF-A60842B2F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894A32-3EC0-4934-938E-022FD499C6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DD71A2-C933-4B05-B179-6ACDF8F98E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D59D8F-F8B0-4C2F-AD4C-FBA78A759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4D0AC-A36B-4D99-9D86-958153DEC75E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6BD8B8-9F25-4429-AC7F-A5731C3C8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A27E8E-6AD8-4D01-AA1D-1129DACA89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622B0-6C1E-4386-A76B-6EB60B5D7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396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E1F7E-9B0C-4503-AF9D-D6252ED07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9E2D8-89A2-4116-BBEC-F7034BDAE3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500A45-5F03-4BA1-B2DE-9261B945FC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D24119A-63AA-4126-BB73-608638F65E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AD566E-A245-4FE8-8060-05B326ADD4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EE34462-2E07-43D3-82DA-029C3CC13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4D0AC-A36B-4D99-9D86-958153DEC75E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D1C82E9-FD03-4881-9959-7891484C6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1610513-F588-4663-8702-0D1AAD4D1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622B0-6C1E-4386-A76B-6EB60B5D7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747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825A3D-5618-4942-A38F-49298E32A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5248A2-EF57-4E1A-9A88-F59A7385F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4D0AC-A36B-4D99-9D86-958153DEC75E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5D91C8-FF30-43B7-8350-374407B10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9E2B62-9BA3-43D1-923F-00B280959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622B0-6C1E-4386-A76B-6EB60B5D7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370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055E399-1C72-4DE0-BCBC-30E5626EA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4D0AC-A36B-4D99-9D86-958153DEC75E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875F98-1C08-410F-9593-C8ED2580B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4F2C03-1D1B-4785-90EF-0C9D4FAAB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622B0-6C1E-4386-A76B-6EB60B5D7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730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614B5D-82E4-4733-A80C-5DBA45F366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BEB07E-B5EE-4578-8006-37E6EC857E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5112DE-BBC4-4453-9E0B-CBBA878760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2557C1-7D02-42DE-AF01-A7EAC3A9D4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4D0AC-A36B-4D99-9D86-958153DEC75E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036E22-28C4-4D16-A891-FB0442905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257684-20FF-48A3-B7A7-02EE5F714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622B0-6C1E-4386-A76B-6EB60B5D7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810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A8AADF-733C-4582-ACD9-1C42F0EC71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EA7638F-EE65-497B-BF89-29070EAEB8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3FA05E-FBB1-463D-A249-2A56F61CC3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C01A5A-E8D2-4433-AA8C-DFEEFF7BA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4D0AC-A36B-4D99-9D86-958153DEC75E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07FEA5-3B34-4CB6-97A1-C6DAE7FC8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EC6ADD-9DDB-4E1F-B5EA-2B63C99EB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622B0-6C1E-4386-A76B-6EB60B5D7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774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90CEFD-AC3C-4DB7-8591-FBDF72773D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807D1F-32AB-495E-B7A2-5E9317FEEE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849852-2066-4912-842C-AE5E1FA493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4D0AC-A36B-4D99-9D86-958153DEC75E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91D0C7-0240-4A6F-801F-EF8137F749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5FFCCA-EF87-4C4C-92E3-809CFFDBE0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9622B0-6C1E-4386-A76B-6EB60B5D7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864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图片 3" descr="image002">
            <a:extLst>
              <a:ext uri="{FF2B5EF4-FFF2-40B4-BE49-F238E27FC236}">
                <a16:creationId xmlns:a16="http://schemas.microsoft.com/office/drawing/2014/main" id="{4C473396-8419-43D9-A703-9D98416B71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4269" y="1584181"/>
            <a:ext cx="9023351" cy="340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B8FF131-EB1D-4C49-8E72-13783A36D405}"/>
              </a:ext>
            </a:extLst>
          </p:cNvPr>
          <p:cNvSpPr txBox="1"/>
          <p:nvPr/>
        </p:nvSpPr>
        <p:spPr>
          <a:xfrm>
            <a:off x="701964" y="748146"/>
            <a:ext cx="40270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Use TPS54320  12V to 1.2V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320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图片 4" descr="image003">
            <a:extLst>
              <a:ext uri="{FF2B5EF4-FFF2-40B4-BE49-F238E27FC236}">
                <a16:creationId xmlns:a16="http://schemas.microsoft.com/office/drawing/2014/main" id="{B5FC6319-2CB6-4789-B1FC-F0E7B99F0B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1998" y="1122363"/>
            <a:ext cx="8077201" cy="428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BB5770E-7DAB-46C5-8C9E-1D616ED83C88}"/>
              </a:ext>
            </a:extLst>
          </p:cNvPr>
          <p:cNvSpPr txBox="1"/>
          <p:nvPr/>
        </p:nvSpPr>
        <p:spPr>
          <a:xfrm>
            <a:off x="701964" y="748146"/>
            <a:ext cx="40270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Use TPS54320  12V to 3.3V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540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图片 5" descr="image004">
            <a:extLst>
              <a:ext uri="{FF2B5EF4-FFF2-40B4-BE49-F238E27FC236}">
                <a16:creationId xmlns:a16="http://schemas.microsoft.com/office/drawing/2014/main" id="{497173A3-BDE9-4AAE-920E-6CD6C4468F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439" y="1460500"/>
            <a:ext cx="9385301" cy="393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0AE0EBE-ECC1-4742-80CE-0ACBB6DF1595}"/>
              </a:ext>
            </a:extLst>
          </p:cNvPr>
          <p:cNvSpPr txBox="1"/>
          <p:nvPr/>
        </p:nvSpPr>
        <p:spPr>
          <a:xfrm>
            <a:off x="701964" y="748146"/>
            <a:ext cx="40270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Use TPS54320  12V to 1.8V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4951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</Words>
  <Application>Microsoft Office PowerPoint</Application>
  <PresentationFormat>Widescreen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等线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Liu, Andy</dc:creator>
  <cp:lastModifiedBy>Liu, Andy</cp:lastModifiedBy>
  <cp:revision>1</cp:revision>
  <dcterms:created xsi:type="dcterms:W3CDTF">2021-07-01T15:35:45Z</dcterms:created>
  <dcterms:modified xsi:type="dcterms:W3CDTF">2021-07-01T15:37:36Z</dcterms:modified>
</cp:coreProperties>
</file>