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B9B77-2CD9-4B70-9EED-A8B4F3CB9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A2AD64-196E-427B-A7D8-43AF467F2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60FBE3-48B6-4161-A112-69185250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3006AA-9267-4A74-BFB3-84F556C8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B306E9-00EA-43AC-8CA8-78F804B4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73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A6B85-D9ED-4445-A15A-4D5CB911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0B6705-28DE-4C97-BA28-5590D266D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F3824A-96B3-4941-B578-629E2F7E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FF7C2-36FE-45B2-AC24-5C8E0C4B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48EFA3-2AF2-46CA-BBF5-18B73EDD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0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FA4CF53-FC3B-427C-8FAE-292F949DA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CBE150-E160-4595-864F-0F7BD3B2E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3A60AF-A5E2-4306-BC68-302051D8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F6697B-4620-4DD5-90E4-4B4D0BE8E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2BC62D-BDC7-4CDA-9EFD-13AF07E5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260B23-2868-405B-A1DD-274FCAE8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BF5928-78E7-4D2E-A324-A9E606461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CBB835-F7FB-47D9-8E38-95B51931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1FD10E-C242-4C7F-9031-FCFBED5D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1BC763-1AE5-4996-8444-FF32F189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57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20B220-83AE-4178-A2DC-E0D1E40B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64A18F-DE80-4BB7-8269-9948C71FE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E77822-3F59-4BB5-B7E3-1752A8CB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B44B0B-4D54-4C41-A66B-6E33E9D3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323F98-2360-427A-88C8-452E9823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43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4A0C3-99B5-40D9-A046-24A5D53E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9481A5-E602-4995-9B1A-5BAE1CC0E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77C618-E29D-43B3-AB6A-A6771BC24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5E54B2-EE32-4FAD-9070-609E4A28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468099-A237-47F5-B3D3-F2FB2649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C760AA-96DE-4B42-A261-2D787BBD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2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ED630A-F4BB-489E-88F2-E29C1619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612139-19C7-4133-B67C-6AECA91A3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C6CD0E-09A6-4007-9EF3-B210F1CCC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3E4756-A271-47D9-ABC7-7B6357D46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92AB0F1-F5E4-49D1-BA55-2A5292603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3E9554-6F37-4814-86B1-4D291C8EA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20E09F-A23F-4236-922B-B67DA0E3F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0445D6-35BB-4C16-8A85-A57E9F13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33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7729FC-061E-4E23-82B9-3BA05C9B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3DC5A7-F302-4F83-99DB-9AC1D2D47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69B5D1-070E-4806-B2A1-6E4F4394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A8C72D-4CA3-4FD5-ACD3-2302A46B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22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6797F9B-CD5F-4BED-BB5B-70674F2E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75DFD7-19AD-4FAF-831A-C62D1B74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870EB0-1506-4FE1-937A-F575500F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17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4C5C4B-D70A-4B5A-B45C-1BDEB5DBF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772E06-F807-4711-B5E8-4CF0A1DF3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321643-EB07-4392-940E-937654E42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8954C6-32EC-4487-BE6F-476A448DA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C0CA9E-1BE3-4C0D-AD22-81F09485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50E5A6-50AC-41FE-83F7-C43235737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A8C81F-1E7B-41FE-86E6-DA9676552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610C67-0AC7-4CCE-A2ED-4FEF146C3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2E42AC-10D9-4261-A4EE-98A57E8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F4B7A4-B29E-4331-90D8-24DAFE25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F15317-C755-42FF-8E6A-C384F555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D18A5A-D540-4065-B48F-F20C4D78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75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A3E9EE9-C938-457E-B847-9D73652BF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F38E95-CC8B-4499-B3A2-0D3F6A952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E1BAE0-ED10-49E2-9FF4-FBBFB6A73F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1639D-7441-4FE1-BCAF-BD7EF86C0935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92615E-F496-4098-869D-F7A4F1520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E0F4B3-F336-4CBF-8157-2A9ED9CE8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21CD1-B538-4456-B90B-8A97690CDD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65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EC220CE-DB9C-44B2-9EB8-5C238EE23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566" y="0"/>
            <a:ext cx="9428867" cy="6858000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EFE100F-E8C1-4BAC-B6C5-EA1488940EBE}"/>
              </a:ext>
            </a:extLst>
          </p:cNvPr>
          <p:cNvSpPr/>
          <p:nvPr/>
        </p:nvSpPr>
        <p:spPr>
          <a:xfrm>
            <a:off x="7462157" y="1189703"/>
            <a:ext cx="3451649" cy="319548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8602F012-685A-41A3-8975-E484E41A5F09}"/>
              </a:ext>
            </a:extLst>
          </p:cNvPr>
          <p:cNvCxnSpPr/>
          <p:nvPr/>
        </p:nvCxnSpPr>
        <p:spPr>
          <a:xfrm flipH="1" flipV="1">
            <a:off x="9968593" y="3526972"/>
            <a:ext cx="106136" cy="32657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92BB061-AE61-4134-BDBE-5C461E32A2C1}"/>
              </a:ext>
            </a:extLst>
          </p:cNvPr>
          <p:cNvCxnSpPr>
            <a:cxnSpLocks/>
          </p:cNvCxnSpPr>
          <p:nvPr/>
        </p:nvCxnSpPr>
        <p:spPr>
          <a:xfrm flipH="1" flipV="1">
            <a:off x="10278835" y="2947308"/>
            <a:ext cx="244930" cy="23676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3AE145B3-6F25-4C7C-8B4D-535315045C35}"/>
              </a:ext>
            </a:extLst>
          </p:cNvPr>
          <p:cNvCxnSpPr/>
          <p:nvPr/>
        </p:nvCxnSpPr>
        <p:spPr>
          <a:xfrm flipH="1" flipV="1">
            <a:off x="8906317" y="3515209"/>
            <a:ext cx="106136" cy="32657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B19D8A1-34D9-4FCF-8F19-0AC0B9F5A7B0}"/>
              </a:ext>
            </a:extLst>
          </p:cNvPr>
          <p:cNvCxnSpPr>
            <a:cxnSpLocks/>
          </p:cNvCxnSpPr>
          <p:nvPr/>
        </p:nvCxnSpPr>
        <p:spPr>
          <a:xfrm flipH="1" flipV="1">
            <a:off x="9192986" y="2963636"/>
            <a:ext cx="260339" cy="26582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3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Kasuga, Dai (SGMO)</dc:creator>
  <cp:lastModifiedBy>Kasuga, Dai (SGMO)</cp:lastModifiedBy>
  <cp:revision>1</cp:revision>
  <dcterms:created xsi:type="dcterms:W3CDTF">2020-06-03T01:22:22Z</dcterms:created>
  <dcterms:modified xsi:type="dcterms:W3CDTF">2020-06-03T01:29:12Z</dcterms:modified>
</cp:coreProperties>
</file>