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27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CCED3-1D33-035C-13C3-778846E79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DBF3D0C-5276-20B6-946F-595E1D676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E616D-4711-82EF-8118-78F9EDFA9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B28D83-EF09-1AEF-3741-D2F074C61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159A36-283A-B000-B031-4FF8DD73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1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01345-C5DA-6296-EBD5-E187B94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9D299D-6D8D-1E76-F3DB-B1DB823C9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2F7E0C-B89D-E2EA-FF10-38E7D4CFD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FE422C-7392-4EB9-371C-A56A06F15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5D8275-5089-5F5E-111D-3F8A56016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66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8010D5-E52D-A70B-27EA-6A042B4DC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85B4A8-F4B7-C5FA-EF1B-B120B887C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717761-4C80-E2DD-A814-352F96446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529460-1C93-FAB1-90BA-FACDD1B77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F76378-18BB-6F1B-887A-43AC7363C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0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1D3D2-3F81-3AC8-FC84-19E657E7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21DEB9-434D-AEF1-7D38-7098832D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B3293E-0FE8-F52B-D791-210CF5C14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C5CD71-D04C-7B74-BBC0-4A3BDE76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27F19-F6AE-3FD1-27EB-DFECFA174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85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E3328C-90DA-1539-5BD6-2CA23AFC0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212745-85CB-12B9-50C6-D12FFA6BD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7E4D9A-ED6E-8661-1B2A-1E73F5B40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CD8D62-1291-EC20-1985-42809976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C09130-B659-D1B1-EF9B-711B32EC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41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D50E5-E5C5-4CDB-388F-4C45D73D5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EDCFBF-F038-548F-9B3C-3F539F9FD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92F2FC-1198-317A-3E8F-C0975B90F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5904C3-ED54-0679-A7B7-204A43E25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2DF0BA-9A45-9F64-A0F7-1E95BF2D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C56C-44E8-FD7F-5AA1-E114F485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35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17F256-0FC9-519C-2E54-5A41E19C2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1C0407-03C3-33C2-F6FC-FCD1D22E0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FD45F7-2E87-A3BA-B7F7-A4544D4FC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4AD16E2-71FC-F843-F618-F7E5B3CD1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371151C-3C48-C415-7C09-AA9AED8A49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A79AAFE-088E-1EBD-64CD-11E138D2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BA5943-BE8F-87D2-AADC-DD6F95FAA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F43FA6-2B12-07EA-5EA0-DB1F72F40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69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338919-9381-B08D-72FA-9EEC6544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3D390A-B7EB-72C3-A5B7-3EE9EBDA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BE748E-DD0A-1F8B-FF4C-B01FB175E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86E380-A8D7-4C46-CE07-660434208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25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1218AC4-E6E2-306B-C44D-0113C2BC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6F3500-8ABD-193B-FB8B-EEBC24B5A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481104-1043-8313-C7C2-23DFDE6A4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97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4DA56-A84F-F3C2-818D-D96F5831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463920-5FFD-BCF7-1D0B-D6717D882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BD7C2A-9B89-EDA1-DC6A-F39A73C5E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152069-503D-2896-B5B8-0B3522A4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74F7E5-1D47-6CA6-E0D7-BAAB3805C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354D03-57B8-D4A6-3273-C587E4D5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86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DE0B42-54B3-60C4-4335-D2EB7DBE4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8073E0-132F-CFFC-80B9-941717A2F8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CCEA1A-0878-D32C-94B4-74A03D069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27F88A-41BA-792D-50DF-6CDC04C7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E0CD21-C3CC-EEA2-9081-98E9D378C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9C627-93E9-AD68-C08E-F6481AF5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93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0E90B-B652-3903-4023-776EA6A24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E26BF8-78FC-A050-336F-75809071C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C10A21-2E09-D96B-D5CE-360881AA89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EC402-36E8-4A50-AFEC-AD75A5BFB5D0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9F4FB1-EA28-BECF-EF37-ADF7708B7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3C065-341D-9FB8-0D05-6408F423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D072D-587A-42A8-87E3-C24DD8072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5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地図と文字の加工写真&#10;&#10;低い精度で自動的に生成された説明">
            <a:extLst>
              <a:ext uri="{FF2B5EF4-FFF2-40B4-BE49-F238E27FC236}">
                <a16:creationId xmlns:a16="http://schemas.microsoft.com/office/drawing/2014/main" id="{A1046D24-0D2D-2CC7-9DAB-0E2A965B1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24" y="845141"/>
            <a:ext cx="5856000" cy="4392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2C4397-D2B8-29F2-F2CF-DEA724BFCBA8}"/>
              </a:ext>
            </a:extLst>
          </p:cNvPr>
          <p:cNvSpPr txBox="1"/>
          <p:nvPr/>
        </p:nvSpPr>
        <p:spPr>
          <a:xfrm>
            <a:off x="6575602" y="1290634"/>
            <a:ext cx="3129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00B050"/>
                </a:solidFill>
              </a:rPr>
              <a:t>CH2</a:t>
            </a:r>
            <a:r>
              <a:rPr kumimoji="1" lang="ja-JP" altLang="en-US" b="1" dirty="0">
                <a:solidFill>
                  <a:srgbClr val="00B050"/>
                </a:solidFill>
              </a:rPr>
              <a:t>　</a:t>
            </a:r>
            <a:r>
              <a:rPr kumimoji="1" lang="en-US" altLang="ja-JP" b="1" dirty="0">
                <a:solidFill>
                  <a:srgbClr val="00B050"/>
                </a:solidFill>
              </a:rPr>
              <a:t>PFC Output Voltage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CF58435-FEB2-B5AA-201B-3D936D55C70D}"/>
              </a:ext>
            </a:extLst>
          </p:cNvPr>
          <p:cNvSpPr txBox="1"/>
          <p:nvPr/>
        </p:nvSpPr>
        <p:spPr>
          <a:xfrm>
            <a:off x="6575602" y="1577037"/>
            <a:ext cx="43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D60093"/>
                </a:solidFill>
              </a:rPr>
              <a:t>CH3</a:t>
            </a:r>
            <a:r>
              <a:rPr kumimoji="1" lang="ja-JP" altLang="en-US" b="1" dirty="0">
                <a:solidFill>
                  <a:srgbClr val="D60093"/>
                </a:solidFill>
              </a:rPr>
              <a:t>　</a:t>
            </a:r>
            <a:r>
              <a:rPr kumimoji="1" lang="en-US" altLang="ja-JP" b="1" dirty="0">
                <a:solidFill>
                  <a:srgbClr val="D60093"/>
                </a:solidFill>
              </a:rPr>
              <a:t>FET Gate Drive </a:t>
            </a:r>
            <a:r>
              <a:rPr kumimoji="1" lang="ja-JP" altLang="en-US" b="1" dirty="0">
                <a:solidFill>
                  <a:srgbClr val="D60093"/>
                </a:solidFill>
              </a:rPr>
              <a:t>（</a:t>
            </a:r>
            <a:r>
              <a:rPr kumimoji="1" lang="en-US" altLang="ja-JP" b="1" dirty="0">
                <a:solidFill>
                  <a:srgbClr val="D60093"/>
                </a:solidFill>
              </a:rPr>
              <a:t>Gate DRV1</a:t>
            </a:r>
            <a:r>
              <a:rPr kumimoji="1" lang="ja-JP" altLang="en-US" b="1" dirty="0">
                <a:solidFill>
                  <a:srgbClr val="D60093"/>
                </a:solidFill>
              </a:rPr>
              <a:t>）</a:t>
            </a:r>
            <a:r>
              <a:rPr kumimoji="1" lang="en-US" altLang="ja-JP" b="1" dirty="0">
                <a:solidFill>
                  <a:srgbClr val="D60093"/>
                </a:solidFill>
              </a:rPr>
              <a:t> </a:t>
            </a:r>
            <a:endParaRPr kumimoji="1" lang="ja-JP" altLang="en-US" b="1" dirty="0">
              <a:solidFill>
                <a:srgbClr val="D60093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511302-4D6E-541C-1196-7650E1E692DC}"/>
              </a:ext>
            </a:extLst>
          </p:cNvPr>
          <p:cNvSpPr txBox="1"/>
          <p:nvPr/>
        </p:nvSpPr>
        <p:spPr>
          <a:xfrm>
            <a:off x="6575602" y="1835201"/>
            <a:ext cx="43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B0F0"/>
                </a:solidFill>
              </a:rPr>
              <a:t>CH4</a:t>
            </a:r>
            <a:r>
              <a:rPr kumimoji="1" lang="ja-JP" altLang="en-US" b="1" dirty="0">
                <a:solidFill>
                  <a:srgbClr val="00B0F0"/>
                </a:solidFill>
              </a:rPr>
              <a:t>　</a:t>
            </a:r>
            <a:r>
              <a:rPr kumimoji="1" lang="en-US" altLang="ja-JP" b="1" dirty="0">
                <a:solidFill>
                  <a:srgbClr val="00B0F0"/>
                </a:solidFill>
              </a:rPr>
              <a:t>FET Gate Drive </a:t>
            </a:r>
            <a:r>
              <a:rPr kumimoji="1" lang="ja-JP" altLang="en-US" b="1" dirty="0">
                <a:solidFill>
                  <a:srgbClr val="00B0F0"/>
                </a:solidFill>
              </a:rPr>
              <a:t>（</a:t>
            </a:r>
            <a:r>
              <a:rPr kumimoji="1" lang="en-US" altLang="ja-JP" b="1" dirty="0">
                <a:solidFill>
                  <a:srgbClr val="00B0F0"/>
                </a:solidFill>
              </a:rPr>
              <a:t>Gate DRV</a:t>
            </a:r>
            <a:r>
              <a:rPr lang="en-US" altLang="ja-JP" b="1" dirty="0">
                <a:solidFill>
                  <a:srgbClr val="00B0F0"/>
                </a:solidFill>
              </a:rPr>
              <a:t>2</a:t>
            </a:r>
            <a:r>
              <a:rPr kumimoji="1" lang="ja-JP" altLang="en-US" b="1" dirty="0">
                <a:solidFill>
                  <a:srgbClr val="00B0F0"/>
                </a:solidFill>
              </a:rPr>
              <a:t>）</a:t>
            </a:r>
            <a:r>
              <a:rPr kumimoji="1" lang="en-US" altLang="ja-JP" b="1" dirty="0">
                <a:solidFill>
                  <a:srgbClr val="00B0F0"/>
                </a:solidFill>
              </a:rPr>
              <a:t> </a:t>
            </a:r>
            <a:endParaRPr kumimoji="1" lang="ja-JP" altLang="en-US" b="1" dirty="0">
              <a:solidFill>
                <a:srgbClr val="00B0F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D9CD2A-4DAC-8E94-E464-D97461552706}"/>
              </a:ext>
            </a:extLst>
          </p:cNvPr>
          <p:cNvSpPr txBox="1"/>
          <p:nvPr/>
        </p:nvSpPr>
        <p:spPr>
          <a:xfrm>
            <a:off x="6532276" y="976886"/>
            <a:ext cx="4273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CCCC00"/>
                </a:solidFill>
              </a:rPr>
              <a:t>CH1</a:t>
            </a:r>
            <a:r>
              <a:rPr kumimoji="1" lang="ja-JP" altLang="en-US" b="1" dirty="0">
                <a:solidFill>
                  <a:srgbClr val="CCCC00"/>
                </a:solidFill>
              </a:rPr>
              <a:t>　</a:t>
            </a:r>
            <a:r>
              <a:rPr lang="en-US" altLang="ja-JP" b="1" dirty="0">
                <a:solidFill>
                  <a:srgbClr val="CCCC00"/>
                </a:solidFill>
              </a:rPr>
              <a:t>PFC</a:t>
            </a:r>
            <a:r>
              <a:rPr lang="ja-JP" altLang="en-US" b="1" dirty="0">
                <a:solidFill>
                  <a:srgbClr val="CCCC00"/>
                </a:solidFill>
              </a:rPr>
              <a:t> </a:t>
            </a:r>
            <a:r>
              <a:rPr lang="en-US" altLang="ja-JP" b="1" dirty="0">
                <a:solidFill>
                  <a:srgbClr val="CCCC00"/>
                </a:solidFill>
              </a:rPr>
              <a:t>Current at detect resistor</a:t>
            </a:r>
          </a:p>
        </p:txBody>
      </p:sp>
    </p:spTree>
    <p:extLst>
      <p:ext uri="{BB962C8B-B14F-4D97-AF65-F5344CB8AC3E}">
        <p14:creationId xmlns:p14="http://schemas.microsoft.com/office/powerpoint/2010/main" val="327922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Inaba Satoru (稲葉 悟)</dc:creator>
  <cp:lastModifiedBy>Inaba Satoru (稲葉 悟)</cp:lastModifiedBy>
  <cp:revision>1</cp:revision>
  <dcterms:created xsi:type="dcterms:W3CDTF">2023-06-26T08:18:56Z</dcterms:created>
  <dcterms:modified xsi:type="dcterms:W3CDTF">2023-06-26T08:21:55Z</dcterms:modified>
</cp:coreProperties>
</file>