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72" r:id="rId2"/>
    <p:sldId id="273" r:id="rId3"/>
    <p:sldId id="274" r:id="rId4"/>
    <p:sldId id="275" r:id="rId5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151" d="100"/>
          <a:sy n="151" d="100"/>
        </p:scale>
        <p:origin x="456" y="13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10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685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1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4013" y="4646685"/>
            <a:ext cx="2111375" cy="18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700" dirty="0">
                <a:cs typeface="+mn-cs"/>
              </a:rPr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6" r:id="rId2"/>
    <p:sldLayoutId id="2147483735" r:id="rId3"/>
    <p:sldLayoutId id="2147483750" r:id="rId4"/>
    <p:sldLayoutId id="2147483709" r:id="rId5"/>
    <p:sldLayoutId id="2147483711" r:id="rId6"/>
    <p:sldLayoutId id="2147483712" r:id="rId7"/>
    <p:sldLayoutId id="2147483713" r:id="rId8"/>
    <p:sldLayoutId id="2147483715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Layout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E82DED-767D-4547-AF13-5AC0A5F27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2/15/2024</a:t>
            </a:r>
          </a:p>
          <a:p>
            <a:pPr eaLnBrk="1" hangingPunct="1"/>
            <a:r>
              <a:rPr lang="en-US" dirty="0"/>
              <a:t>Shane Hauser</a:t>
            </a:r>
          </a:p>
          <a:p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7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2FBE-7E78-4119-8FF5-F484250A8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 number of signal </a:t>
            </a:r>
            <a:r>
              <a:rPr lang="en-US" dirty="0" err="1"/>
              <a:t>vias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D106C-2E20-4C11-AA74-62578E5E63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A7B29F-90E3-482C-B262-4F5F11282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931" y="786357"/>
            <a:ext cx="2601882" cy="339090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23421F-0AF6-459F-8CF5-3BD548087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8" y="786357"/>
            <a:ext cx="2702027" cy="3709449"/>
          </a:xfrm>
        </p:spPr>
        <p:txBody>
          <a:bodyPr/>
          <a:lstStyle/>
          <a:p>
            <a:r>
              <a:rPr lang="en-US" dirty="0"/>
              <a:t>SSRX1 and SSTX2 both have 4 </a:t>
            </a:r>
            <a:r>
              <a:rPr lang="en-US" dirty="0" err="1"/>
              <a:t>vias</a:t>
            </a:r>
            <a:r>
              <a:rPr lang="en-US" dirty="0"/>
              <a:t> on the signal path</a:t>
            </a:r>
          </a:p>
          <a:p>
            <a:r>
              <a:rPr lang="en-US" dirty="0"/>
              <a:t>This many </a:t>
            </a:r>
            <a:r>
              <a:rPr lang="en-US" dirty="0" err="1"/>
              <a:t>vias</a:t>
            </a:r>
            <a:r>
              <a:rPr lang="en-US" dirty="0"/>
              <a:t> could negatively impact the signal integrity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 recommend reducing the number of </a:t>
            </a:r>
            <a:r>
              <a:rPr lang="en-US" dirty="0" err="1"/>
              <a:t>vias</a:t>
            </a:r>
            <a:r>
              <a:rPr lang="en-US" dirty="0"/>
              <a:t> to 2 maximum on each high speed trace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1F72BC-9894-4748-8B34-16E1120A9B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340" y="786357"/>
            <a:ext cx="2219635" cy="20433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704BB81-C6C2-4C3E-82E0-6FE621F08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9484" y="3017847"/>
            <a:ext cx="2821346" cy="1507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314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96040-4B3C-4618-9518-4F2CAAD51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smaller curves to trace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47086-878B-49E9-804E-BA172A398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9" y="786357"/>
            <a:ext cx="4987922" cy="3709449"/>
          </a:xfrm>
        </p:spPr>
        <p:txBody>
          <a:bodyPr/>
          <a:lstStyle/>
          <a:p>
            <a:r>
              <a:rPr lang="en-US" dirty="0"/>
              <a:t>I recommend reducing the size of the curves circled in red for length matching.</a:t>
            </a:r>
          </a:p>
          <a:p>
            <a:r>
              <a:rPr lang="en-US" dirty="0"/>
              <a:t>The curves circled in blue are a good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437F6-3304-46E3-877A-E2D35F9CC7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E184CD-A700-4E8C-AB5A-1B1293A758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6868" y="786357"/>
            <a:ext cx="1492644" cy="3622234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F56FEA3-C404-4F9D-A494-0D6099BBACC5}"/>
              </a:ext>
            </a:extLst>
          </p:cNvPr>
          <p:cNvCxnSpPr>
            <a:cxnSpLocks/>
          </p:cNvCxnSpPr>
          <p:nvPr/>
        </p:nvCxnSpPr>
        <p:spPr>
          <a:xfrm>
            <a:off x="4616450" y="1346200"/>
            <a:ext cx="2616200" cy="565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54DA2CD-61D7-41BE-B296-6E5013B3DA64}"/>
              </a:ext>
            </a:extLst>
          </p:cNvPr>
          <p:cNvCxnSpPr>
            <a:cxnSpLocks/>
          </p:cNvCxnSpPr>
          <p:nvPr/>
        </p:nvCxnSpPr>
        <p:spPr>
          <a:xfrm>
            <a:off x="4356100" y="1784350"/>
            <a:ext cx="2470150" cy="2108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28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695DB-6094-4FB3-8F22-40E4812DC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Superspeed signal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F780F-BC76-44F0-AC93-6E9D823FE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9" y="786357"/>
            <a:ext cx="3788284" cy="3709449"/>
          </a:xfrm>
        </p:spPr>
        <p:txBody>
          <a:bodyPr/>
          <a:lstStyle/>
          <a:p>
            <a:r>
              <a:rPr lang="en-US" dirty="0"/>
              <a:t>The total length of your RX trace is about 4.577 inches.</a:t>
            </a:r>
          </a:p>
          <a:p>
            <a:r>
              <a:rPr lang="en-US" dirty="0"/>
              <a:t>This is around 5 dB of loss in the trace (for FR4 material)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Adding 2.4 dB of loss from the 3220 totals around </a:t>
            </a:r>
            <a:r>
              <a:rPr lang="en-US" b="1" dirty="0"/>
              <a:t>7.4dB</a:t>
            </a:r>
            <a:r>
              <a:rPr lang="en-US" dirty="0"/>
              <a:t> of total loss </a:t>
            </a:r>
          </a:p>
          <a:p>
            <a:r>
              <a:rPr lang="en-US" dirty="0"/>
              <a:t>You want to be sure your module can compensate for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DAF3F-272F-4B24-ABE9-4DD6F6B3A3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02DFE4-224E-4FBA-912B-C9C3631D7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338" y="799809"/>
            <a:ext cx="3667637" cy="12098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C104AB0-E18A-4D88-90CA-4D2B1A7BF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748" y="2162128"/>
            <a:ext cx="2896004" cy="6668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E114A8-75A7-4E11-A30E-A5BF425372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9484" y="3033652"/>
            <a:ext cx="3086531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95321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8631CA30-24D9-4364-9488-FDB07E7FECF5}" vid="{48BA85CE-0C6B-49C4-A166-2FCF3F2F44D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NDA Restrictions</Template>
  <TotalTime>47</TotalTime>
  <Words>134</Words>
  <Application>Microsoft Office PowerPoint</Application>
  <PresentationFormat>On-screen Show (16:9)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FinalPowerpoint</vt:lpstr>
      <vt:lpstr>Layout review</vt:lpstr>
      <vt:lpstr>Reduce number of signal vias</vt:lpstr>
      <vt:lpstr>Use smaller curves to trace match</vt:lpstr>
      <vt:lpstr>Superspeed signal loss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review</dc:title>
  <dc:creator>Hauser, Shane</dc:creator>
  <cp:keywords>NDA Restrictions</cp:keywords>
  <cp:lastModifiedBy>Hauser, Shane</cp:lastModifiedBy>
  <cp:revision>8</cp:revision>
  <dcterms:created xsi:type="dcterms:W3CDTF">2024-02-15T16:29:55Z</dcterms:created>
  <dcterms:modified xsi:type="dcterms:W3CDTF">2024-02-15T17:28:47Z</dcterms:modified>
</cp:coreProperties>
</file>