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5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-557" y="-456"/>
      </p:cViewPr>
      <p:guideLst>
        <p:guide orient="horz" pos="2160"/>
        <p:guide pos="52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0330C-8426-415E-9D62-711143F3D06D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C842-B488-4C66-9B51-0A1E428F56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1270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0330C-8426-415E-9D62-711143F3D06D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C842-B488-4C66-9B51-0A1E428F56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696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0330C-8426-415E-9D62-711143F3D06D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C842-B488-4C66-9B51-0A1E428F56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749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0330C-8426-415E-9D62-711143F3D06D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C842-B488-4C66-9B51-0A1E428F56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096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0330C-8426-415E-9D62-711143F3D06D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C842-B488-4C66-9B51-0A1E428F56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226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0330C-8426-415E-9D62-711143F3D06D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C842-B488-4C66-9B51-0A1E428F56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11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0330C-8426-415E-9D62-711143F3D06D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C842-B488-4C66-9B51-0A1E428F56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467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0330C-8426-415E-9D62-711143F3D06D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C842-B488-4C66-9B51-0A1E428F56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71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0330C-8426-415E-9D62-711143F3D06D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C842-B488-4C66-9B51-0A1E428F56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103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0330C-8426-415E-9D62-711143F3D06D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C842-B488-4C66-9B51-0A1E428F56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627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0330C-8426-415E-9D62-711143F3D06D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0C842-B488-4C66-9B51-0A1E428F56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492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0330C-8426-415E-9D62-711143F3D06D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0C842-B488-4C66-9B51-0A1E428F56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008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214" y="2386313"/>
            <a:ext cx="4942389" cy="384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09" y="1759213"/>
            <a:ext cx="5962650" cy="4476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3" name="직선 연결선 2"/>
          <p:cNvCxnSpPr/>
          <p:nvPr/>
        </p:nvCxnSpPr>
        <p:spPr>
          <a:xfrm>
            <a:off x="0" y="802640"/>
            <a:ext cx="1219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203200"/>
            <a:ext cx="9425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During discharge , Primary Vin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1584960" y="2275840"/>
            <a:ext cx="1127760" cy="11988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4003040" y="2275840"/>
            <a:ext cx="1127760" cy="11988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2646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66890" y="958947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960" y="1887895"/>
            <a:ext cx="4942389" cy="384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직사각형 1"/>
          <p:cNvSpPr/>
          <p:nvPr/>
        </p:nvSpPr>
        <p:spPr>
          <a:xfrm>
            <a:off x="8681720" y="3967480"/>
            <a:ext cx="325120" cy="18796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8756360" y="3657597"/>
            <a:ext cx="2348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Active clamp cap. </a:t>
            </a:r>
            <a:r>
              <a:rPr lang="en-US" altLang="ko-KR" sz="1200" dirty="0" smtClean="0">
                <a:solidFill>
                  <a:srgbClr val="FF0000"/>
                </a:solidFill>
              </a:rPr>
              <a:t>Value 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chage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43" y="1282112"/>
            <a:ext cx="601027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직선 연결선 7"/>
          <p:cNvCxnSpPr/>
          <p:nvPr/>
        </p:nvCxnSpPr>
        <p:spPr>
          <a:xfrm>
            <a:off x="0" y="802640"/>
            <a:ext cx="1219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203200"/>
            <a:ext cx="9425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During discharge</a:t>
            </a:r>
            <a:r>
              <a:rPr lang="en-US" altLang="ko-KR" dirty="0"/>
              <a:t>, Primary Vin -&gt; </a:t>
            </a:r>
            <a:r>
              <a:rPr lang="en-US" altLang="ko-KR" dirty="0" err="1"/>
              <a:t>Ccl</a:t>
            </a:r>
            <a:r>
              <a:rPr lang="en-US" altLang="ko-KR" dirty="0"/>
              <a:t> 66nF change 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52466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426626" y="1434618"/>
            <a:ext cx="92204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add Diode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960" y="1887895"/>
            <a:ext cx="4942389" cy="384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이등변 삼각형 1"/>
          <p:cNvSpPr/>
          <p:nvPr/>
        </p:nvSpPr>
        <p:spPr>
          <a:xfrm rot="5400000">
            <a:off x="9356773" y="2293034"/>
            <a:ext cx="219808" cy="223325"/>
          </a:xfrm>
          <a:prstGeom prst="triangl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9578340" y="2256692"/>
            <a:ext cx="0" cy="2807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>
            <a:off x="8940800" y="1711617"/>
            <a:ext cx="498354" cy="5450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0" y="802640"/>
            <a:ext cx="1219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0" y="203200"/>
            <a:ext cx="9425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During discharge , add diode(1N4001) , </a:t>
            </a:r>
            <a:r>
              <a:rPr lang="en-US" altLang="ko-KR" dirty="0"/>
              <a:t>Primary </a:t>
            </a:r>
            <a:r>
              <a:rPr lang="en-US" altLang="ko-KR" dirty="0" smtClean="0"/>
              <a:t>Vin</a:t>
            </a:r>
            <a:endParaRPr lang="en-US" altLang="ko-KR" dirty="0"/>
          </a:p>
          <a:p>
            <a:endParaRPr lang="ko-KR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8" y="1334427"/>
            <a:ext cx="6029325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2442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/>
        </p:nvCxnSpPr>
        <p:spPr>
          <a:xfrm>
            <a:off x="0" y="802640"/>
            <a:ext cx="1219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203200"/>
            <a:ext cx="9425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During discharge, </a:t>
            </a:r>
            <a:r>
              <a:rPr lang="en-US" altLang="ko-KR" dirty="0" smtClean="0"/>
              <a:t>Diode(1N4001) + </a:t>
            </a:r>
            <a:r>
              <a:rPr lang="en-US" altLang="ko-KR" dirty="0" err="1" smtClean="0"/>
              <a:t>Ccl</a:t>
            </a:r>
            <a:r>
              <a:rPr lang="en-US" altLang="ko-KR" dirty="0" smtClean="0"/>
              <a:t> </a:t>
            </a:r>
            <a:r>
              <a:rPr lang="en-US" altLang="ko-KR" dirty="0" smtClean="0"/>
              <a:t>66nF, </a:t>
            </a:r>
            <a:r>
              <a:rPr lang="en-US" altLang="ko-KR" dirty="0"/>
              <a:t>Primary </a:t>
            </a:r>
            <a:r>
              <a:rPr lang="en-US" altLang="ko-KR" dirty="0" smtClean="0"/>
              <a:t>Vin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426626" y="1434618"/>
            <a:ext cx="92204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add Diode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960" y="1887895"/>
            <a:ext cx="4942389" cy="384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이등변 삼각형 9"/>
          <p:cNvSpPr/>
          <p:nvPr/>
        </p:nvSpPr>
        <p:spPr>
          <a:xfrm rot="5400000">
            <a:off x="9356773" y="2293034"/>
            <a:ext cx="219808" cy="223325"/>
          </a:xfrm>
          <a:prstGeom prst="triangl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9578340" y="2256692"/>
            <a:ext cx="0" cy="2807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8940800" y="1711617"/>
            <a:ext cx="498354" cy="5450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8681720" y="3967480"/>
            <a:ext cx="325120" cy="18796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8756360" y="3657597"/>
            <a:ext cx="2348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Active clamp cap. </a:t>
            </a:r>
            <a:r>
              <a:rPr lang="en-US" altLang="ko-KR" sz="1200" dirty="0" smtClean="0">
                <a:solidFill>
                  <a:srgbClr val="FF0000"/>
                </a:solidFill>
              </a:rPr>
              <a:t>Value 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chage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" y="1390647"/>
            <a:ext cx="60198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9256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50</Words>
  <Application>Microsoft Office PowerPoint</Application>
  <PresentationFormat>사용자 지정</PresentationFormat>
  <Paragraphs>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 Chi Woo</dc:creator>
  <cp:lastModifiedBy>HY Jung(Korea)</cp:lastModifiedBy>
  <cp:revision>6</cp:revision>
  <dcterms:created xsi:type="dcterms:W3CDTF">2018-07-12T02:16:30Z</dcterms:created>
  <dcterms:modified xsi:type="dcterms:W3CDTF">2018-07-16T01:00:51Z</dcterms:modified>
</cp:coreProperties>
</file>