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E2F8-4788-48B7-B021-0DE508782465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B1202-B353-4B46-A410-4C23FFD894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85799" y="847725"/>
            <a:ext cx="7543801" cy="5162550"/>
            <a:chOff x="0" y="0"/>
            <a:chExt cx="9124950" cy="5162550"/>
          </a:xfrm>
        </p:grpSpPr>
        <p:cxnSp>
          <p:nvCxnSpPr>
            <p:cNvPr id="14" name="Curved Connector 13"/>
            <p:cNvCxnSpPr>
              <a:stCxn id="17" idx="1"/>
              <a:endCxn id="16" idx="3"/>
            </p:cNvCxnSpPr>
            <p:nvPr/>
          </p:nvCxnSpPr>
          <p:spPr>
            <a:xfrm rot="10800000" flipV="1">
              <a:off x="2695575" y="2914650"/>
              <a:ext cx="638175" cy="171450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0" y="0"/>
              <a:ext cx="9124950" cy="5162550"/>
              <a:chOff x="0" y="0"/>
              <a:chExt cx="9124950" cy="516255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42875" y="2457450"/>
                <a:ext cx="2552700" cy="12573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800">
                    <a:solidFill>
                      <a:srgbClr val="FF0000"/>
                    </a:solidFill>
                  </a:rPr>
                  <a:t>Bqstudio software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333750" y="2286000"/>
                <a:ext cx="2012181" cy="12573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800">
                    <a:solidFill>
                      <a:srgbClr val="FF0000"/>
                    </a:solidFill>
                  </a:rPr>
                  <a:t>EV2400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0" y="1247775"/>
                <a:ext cx="2981325" cy="32766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10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6572250" y="2171700"/>
                <a:ext cx="2552700" cy="12573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800">
                    <a:solidFill>
                      <a:srgbClr val="FF0000"/>
                    </a:solidFill>
                  </a:rPr>
                  <a:t>BQ4050 evaluation module</a:t>
                </a:r>
              </a:p>
            </p:txBody>
          </p:sp>
          <p:sp>
            <p:nvSpPr>
              <p:cNvPr id="20" name="TextBox 14"/>
              <p:cNvSpPr txBox="1"/>
              <p:nvPr/>
            </p:nvSpPr>
            <p:spPr>
              <a:xfrm>
                <a:off x="5438103" y="2295525"/>
                <a:ext cx="1013883" cy="247650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dirty="0"/>
                  <a:t>SMBUS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5438102" y="2600325"/>
                <a:ext cx="953172" cy="5715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100"/>
              </a:p>
            </p:txBody>
          </p:sp>
          <p:sp>
            <p:nvSpPr>
              <p:cNvPr id="22" name="TextBox 27"/>
              <p:cNvSpPr txBox="1"/>
              <p:nvPr/>
            </p:nvSpPr>
            <p:spPr>
              <a:xfrm>
                <a:off x="781050" y="4562475"/>
                <a:ext cx="657225" cy="600075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PC</a:t>
                </a:r>
              </a:p>
            </p:txBody>
          </p:sp>
          <p:sp>
            <p:nvSpPr>
              <p:cNvPr id="23" name="TextBox 29"/>
              <p:cNvSpPr txBox="1"/>
              <p:nvPr/>
            </p:nvSpPr>
            <p:spPr>
              <a:xfrm>
                <a:off x="219075" y="0"/>
                <a:ext cx="3467774" cy="704850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solidFill>
                  <a:schemeClr val="lt1">
                    <a:shade val="50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>
                    <a:solidFill>
                      <a:srgbClr val="002060"/>
                    </a:solidFill>
                  </a:rPr>
                  <a:t>Existing Design</a:t>
                </a: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3657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Wireless design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152401" y="1066800"/>
            <a:ext cx="8801100" cy="5791200"/>
            <a:chOff x="4135872" y="188197"/>
            <a:chExt cx="11942328" cy="7151440"/>
          </a:xfrm>
        </p:grpSpPr>
        <p:grpSp>
          <p:nvGrpSpPr>
            <p:cNvPr id="39" name="Group 38"/>
            <p:cNvGrpSpPr/>
            <p:nvPr/>
          </p:nvGrpSpPr>
          <p:grpSpPr>
            <a:xfrm>
              <a:off x="4135872" y="188197"/>
              <a:ext cx="11942328" cy="7151440"/>
              <a:chOff x="4135872" y="188197"/>
              <a:chExt cx="11942328" cy="7151440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4135872" y="188197"/>
                <a:ext cx="11942328" cy="7151440"/>
                <a:chOff x="4135872" y="188197"/>
                <a:chExt cx="11942328" cy="7151440"/>
              </a:xfrm>
            </p:grpSpPr>
            <p:sp>
              <p:nvSpPr>
                <p:cNvPr id="46" name="Arc 45"/>
                <p:cNvSpPr/>
                <p:nvPr/>
              </p:nvSpPr>
              <p:spPr>
                <a:xfrm rot="8800901">
                  <a:off x="9334500" y="4648200"/>
                  <a:ext cx="248963" cy="541338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100"/>
                </a:p>
              </p:txBody>
            </p:sp>
            <p:sp>
              <p:nvSpPr>
                <p:cNvPr id="47" name="Arc 46"/>
                <p:cNvSpPr/>
                <p:nvPr/>
              </p:nvSpPr>
              <p:spPr>
                <a:xfrm rot="8800901">
                  <a:off x="9410700" y="4476750"/>
                  <a:ext cx="248963" cy="541338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100"/>
                </a:p>
              </p:txBody>
            </p:sp>
            <p:grpSp>
              <p:nvGrpSpPr>
                <p:cNvPr id="48" name="Group 47"/>
                <p:cNvGrpSpPr/>
                <p:nvPr/>
              </p:nvGrpSpPr>
              <p:grpSpPr>
                <a:xfrm>
                  <a:off x="4135872" y="188197"/>
                  <a:ext cx="11942328" cy="7151440"/>
                  <a:chOff x="4135872" y="188197"/>
                  <a:chExt cx="11942328" cy="7151440"/>
                </a:xfrm>
              </p:grpSpPr>
              <p:sp>
                <p:nvSpPr>
                  <p:cNvPr id="49" name="Arc 48"/>
                  <p:cNvSpPr/>
                  <p:nvPr/>
                </p:nvSpPr>
                <p:spPr>
                  <a:xfrm rot="12506576">
                    <a:off x="7364403" y="2279635"/>
                    <a:ext cx="248962" cy="541338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1100"/>
                  </a:p>
                </p:txBody>
              </p:sp>
              <p:sp>
                <p:nvSpPr>
                  <p:cNvPr id="50" name="Arc 49"/>
                  <p:cNvSpPr/>
                  <p:nvPr/>
                </p:nvSpPr>
                <p:spPr>
                  <a:xfrm rot="12506576">
                    <a:off x="7467800" y="2279636"/>
                    <a:ext cx="248962" cy="541338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1100"/>
                  </a:p>
                </p:txBody>
              </p:sp>
              <p:grpSp>
                <p:nvGrpSpPr>
                  <p:cNvPr id="51" name="Group 50"/>
                  <p:cNvGrpSpPr/>
                  <p:nvPr/>
                </p:nvGrpSpPr>
                <p:grpSpPr>
                  <a:xfrm>
                    <a:off x="4135872" y="188197"/>
                    <a:ext cx="11942328" cy="7151440"/>
                    <a:chOff x="4135872" y="188197"/>
                    <a:chExt cx="11942328" cy="7151440"/>
                  </a:xfrm>
                </p:grpSpPr>
                <p:sp>
                  <p:nvSpPr>
                    <p:cNvPr id="52" name="Rectangle 51"/>
                    <p:cNvSpPr/>
                    <p:nvPr/>
                  </p:nvSpPr>
                  <p:spPr>
                    <a:xfrm>
                      <a:off x="14165359" y="2514600"/>
                      <a:ext cx="1912841" cy="1257300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00B05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BQ4050 evaluation module</a:t>
                      </a:r>
                    </a:p>
                  </p:txBody>
                </p:sp>
                <p:sp>
                  <p:nvSpPr>
                    <p:cNvPr id="53" name="Rectangle 52"/>
                    <p:cNvSpPr/>
                    <p:nvPr/>
                  </p:nvSpPr>
                  <p:spPr>
                    <a:xfrm>
                      <a:off x="7858156" y="1123950"/>
                      <a:ext cx="3819494" cy="3257551"/>
                    </a:xfrm>
                    <a:prstGeom prst="rect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1100"/>
                        <a:t>ev</a:t>
                      </a:r>
                    </a:p>
                  </p:txBody>
                </p:sp>
                <p:cxnSp>
                  <p:nvCxnSpPr>
                    <p:cNvPr id="54" name="Straight Arrow Connector 53"/>
                    <p:cNvCxnSpPr/>
                    <p:nvPr/>
                  </p:nvCxnSpPr>
                  <p:spPr>
                    <a:xfrm>
                      <a:off x="11677650" y="3200400"/>
                      <a:ext cx="685800" cy="0"/>
                    </a:xfrm>
                    <a:prstGeom prst="straightConnector1">
                      <a:avLst/>
                    </a:prstGeom>
                    <a:ln w="38100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Straight Arrow Connector 54"/>
                    <p:cNvCxnSpPr/>
                    <p:nvPr/>
                  </p:nvCxnSpPr>
                  <p:spPr>
                    <a:xfrm flipV="1">
                      <a:off x="12687300" y="3257550"/>
                      <a:ext cx="819150" cy="19050"/>
                    </a:xfrm>
                    <a:prstGeom prst="straightConnector1">
                      <a:avLst/>
                    </a:prstGeom>
                    <a:ln w="38100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6" name="TextBox 18"/>
                    <p:cNvSpPr txBox="1"/>
                    <p:nvPr/>
                  </p:nvSpPr>
                  <p:spPr>
                    <a:xfrm>
                      <a:off x="11890630" y="2446546"/>
                      <a:ext cx="723900" cy="51435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solidFill>
                        <a:schemeClr val="lt1">
                          <a:shade val="50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200" dirty="0"/>
                        <a:t>I2C</a:t>
                      </a:r>
                    </a:p>
                  </p:txBody>
                </p:sp>
                <p:sp>
                  <p:nvSpPr>
                    <p:cNvPr id="57" name="TextBox 19"/>
                    <p:cNvSpPr txBox="1"/>
                    <p:nvPr/>
                  </p:nvSpPr>
                  <p:spPr>
                    <a:xfrm>
                      <a:off x="12477750" y="3429000"/>
                      <a:ext cx="914400" cy="3810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solidFill>
                        <a:schemeClr val="lt1">
                          <a:shade val="50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200" dirty="0"/>
                        <a:t>SMBUS</a:t>
                      </a:r>
                    </a:p>
                  </p:txBody>
                </p:sp>
                <p:sp>
                  <p:nvSpPr>
                    <p:cNvPr id="58" name="Oval 57"/>
                    <p:cNvSpPr/>
                    <p:nvPr/>
                  </p:nvSpPr>
                  <p:spPr>
                    <a:xfrm>
                      <a:off x="11683837" y="2070155"/>
                      <a:ext cx="2343150" cy="245745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1100"/>
                    </a:p>
                  </p:txBody>
                </p:sp>
                <p:sp>
                  <p:nvSpPr>
                    <p:cNvPr id="59" name="Isosceles Triangle 58"/>
                    <p:cNvSpPr/>
                    <p:nvPr/>
                  </p:nvSpPr>
                  <p:spPr>
                    <a:xfrm>
                      <a:off x="6203807" y="188197"/>
                      <a:ext cx="1344158" cy="4438650"/>
                    </a:xfrm>
                    <a:prstGeom prst="triangl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800" dirty="0" err="1"/>
                        <a:t>sigfox</a:t>
                      </a:r>
                      <a:r>
                        <a:rPr lang="en-US" sz="800" dirty="0"/>
                        <a:t> tower</a:t>
                      </a:r>
                    </a:p>
                  </p:txBody>
                </p:sp>
                <p:sp>
                  <p:nvSpPr>
                    <p:cNvPr id="60" name="TextBox 22"/>
                    <p:cNvSpPr txBox="1"/>
                    <p:nvPr/>
                  </p:nvSpPr>
                  <p:spPr>
                    <a:xfrm>
                      <a:off x="7810500" y="266700"/>
                      <a:ext cx="4095750" cy="6096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solidFill>
                        <a:schemeClr val="lt1">
                          <a:shade val="50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800" dirty="0" err="1"/>
                        <a:t>Sigfox</a:t>
                      </a:r>
                      <a:r>
                        <a:rPr lang="en-US" sz="1800" dirty="0"/>
                        <a:t> evaluation module</a:t>
                      </a:r>
                    </a:p>
                  </p:txBody>
                </p:sp>
                <p:sp>
                  <p:nvSpPr>
                    <p:cNvPr id="61" name="Rectangle 60"/>
                    <p:cNvSpPr/>
                    <p:nvPr/>
                  </p:nvSpPr>
                  <p:spPr>
                    <a:xfrm>
                      <a:off x="8168346" y="1317372"/>
                      <a:ext cx="1352549" cy="12954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 err="1"/>
                        <a:t>Sigfox</a:t>
                      </a:r>
                      <a:r>
                        <a:rPr lang="en-US" dirty="0"/>
                        <a:t> module</a:t>
                      </a:r>
                    </a:p>
                  </p:txBody>
                </p:sp>
                <p:sp>
                  <p:nvSpPr>
                    <p:cNvPr id="62" name="Rectangle 61"/>
                    <p:cNvSpPr/>
                    <p:nvPr/>
                  </p:nvSpPr>
                  <p:spPr>
                    <a:xfrm>
                      <a:off x="10029488" y="1317372"/>
                      <a:ext cx="1352549" cy="12954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GPS module</a:t>
                      </a:r>
                    </a:p>
                  </p:txBody>
                </p:sp>
                <p:sp>
                  <p:nvSpPr>
                    <p:cNvPr id="63" name="Rectangle 62"/>
                    <p:cNvSpPr/>
                    <p:nvPr/>
                  </p:nvSpPr>
                  <p:spPr>
                    <a:xfrm>
                      <a:off x="8271743" y="3011134"/>
                      <a:ext cx="1352549" cy="12954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BLE module</a:t>
                      </a:r>
                    </a:p>
                  </p:txBody>
                </p:sp>
                <p:sp>
                  <p:nvSpPr>
                    <p:cNvPr id="64" name="Rectangle 63"/>
                    <p:cNvSpPr/>
                    <p:nvPr/>
                  </p:nvSpPr>
                  <p:spPr>
                    <a:xfrm>
                      <a:off x="10029488" y="3011134"/>
                      <a:ext cx="1352549" cy="12954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WIFI module</a:t>
                      </a:r>
                    </a:p>
                  </p:txBody>
                </p:sp>
                <p:sp>
                  <p:nvSpPr>
                    <p:cNvPr id="65" name="Rectangle 64"/>
                    <p:cNvSpPr/>
                    <p:nvPr/>
                  </p:nvSpPr>
                  <p:spPr>
                    <a:xfrm>
                      <a:off x="4239270" y="2352449"/>
                      <a:ext cx="1344158" cy="88090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00B05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Bqstudio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software</a:t>
                      </a:r>
                    </a:p>
                  </p:txBody>
                </p:sp>
                <p:sp>
                  <p:nvSpPr>
                    <p:cNvPr id="66" name="TextBox 29"/>
                    <p:cNvSpPr txBox="1"/>
                    <p:nvPr/>
                  </p:nvSpPr>
                  <p:spPr>
                    <a:xfrm>
                      <a:off x="4549459" y="3669819"/>
                      <a:ext cx="590550" cy="400049"/>
                    </a:xfrm>
                    <a:prstGeom prst="rect">
                      <a:avLst/>
                    </a:prstGeom>
                    <a:noFill/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PC</a:t>
                      </a:r>
                    </a:p>
                  </p:txBody>
                </p:sp>
                <p:sp>
                  <p:nvSpPr>
                    <p:cNvPr id="67" name="Cloud 66"/>
                    <p:cNvSpPr/>
                    <p:nvPr/>
                  </p:nvSpPr>
                  <p:spPr>
                    <a:xfrm>
                      <a:off x="4342665" y="1599665"/>
                      <a:ext cx="1344158" cy="596310"/>
                    </a:xfrm>
                    <a:prstGeom prst="cloud">
                      <a:avLst/>
                    </a:prstGeom>
                    <a:noFill/>
                    <a:ln w="76200">
                      <a:solidFill>
                        <a:srgbClr val="00B05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cloud</a:t>
                      </a:r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2060"/>
                          </a:solidFill>
                        </a:rPr>
                        <a:t>server</a:t>
                      </a:r>
                      <a:r>
                        <a:rPr lang="en-US" dirty="0" err="1"/>
                        <a:t>c</a:t>
                      </a:r>
                      <a:endParaRPr lang="en-US" dirty="0"/>
                    </a:p>
                  </p:txBody>
                </p:sp>
                <p:sp>
                  <p:nvSpPr>
                    <p:cNvPr id="68" name="Oval 67"/>
                    <p:cNvSpPr/>
                    <p:nvPr/>
                  </p:nvSpPr>
                  <p:spPr>
                    <a:xfrm>
                      <a:off x="4135872" y="1035078"/>
                      <a:ext cx="2171332" cy="2527272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1100"/>
                    </a:p>
                  </p:txBody>
                </p:sp>
                <p:sp>
                  <p:nvSpPr>
                    <p:cNvPr id="69" name="Rectangle 68"/>
                    <p:cNvSpPr/>
                    <p:nvPr/>
                  </p:nvSpPr>
                  <p:spPr>
                    <a:xfrm>
                      <a:off x="8220044" y="5551777"/>
                      <a:ext cx="1352549" cy="103507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android studio</a:t>
                      </a:r>
                    </a:p>
                  </p:txBody>
                </p:sp>
                <p:sp>
                  <p:nvSpPr>
                    <p:cNvPr id="70" name="Rectangle 69"/>
                    <p:cNvSpPr/>
                    <p:nvPr/>
                  </p:nvSpPr>
                  <p:spPr>
                    <a:xfrm>
                      <a:off x="9977790" y="5551777"/>
                      <a:ext cx="1352549" cy="103507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1200" dirty="0" err="1"/>
                        <a:t>bqstudio</a:t>
                      </a:r>
                      <a:r>
                        <a:rPr lang="en-US" sz="1200" dirty="0"/>
                        <a:t> software</a:t>
                      </a:r>
                    </a:p>
                  </p:txBody>
                </p:sp>
                <p:sp>
                  <p:nvSpPr>
                    <p:cNvPr id="71" name="TextBox 43"/>
                    <p:cNvSpPr txBox="1"/>
                    <p:nvPr/>
                  </p:nvSpPr>
                  <p:spPr>
                    <a:xfrm>
                      <a:off x="8220044" y="6680952"/>
                      <a:ext cx="1352549" cy="3429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200" dirty="0" err="1">
                          <a:solidFill>
                            <a:srgbClr val="C00000"/>
                          </a:solidFill>
                        </a:rPr>
                        <a:t>smartphone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p:txBody>
                </p:sp>
                <p:sp>
                  <p:nvSpPr>
                    <p:cNvPr id="72" name="TextBox 44"/>
                    <p:cNvSpPr txBox="1"/>
                    <p:nvPr/>
                  </p:nvSpPr>
                  <p:spPr>
                    <a:xfrm>
                      <a:off x="9977790" y="6680951"/>
                      <a:ext cx="838201" cy="3810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laptop</a:t>
                      </a:r>
                    </a:p>
                  </p:txBody>
                </p:sp>
                <p:sp>
                  <p:nvSpPr>
                    <p:cNvPr id="73" name="TextBox 45"/>
                    <p:cNvSpPr txBox="1"/>
                    <p:nvPr/>
                  </p:nvSpPr>
                  <p:spPr>
                    <a:xfrm>
                      <a:off x="9658350" y="4819650"/>
                      <a:ext cx="952500" cy="4191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sz="1600"/>
                        <a:t>BLE/WIFI</a:t>
                      </a:r>
                    </a:p>
                  </p:txBody>
                </p:sp>
                <p:sp>
                  <p:nvSpPr>
                    <p:cNvPr id="74" name="Oval 73"/>
                    <p:cNvSpPr/>
                    <p:nvPr/>
                  </p:nvSpPr>
                  <p:spPr>
                    <a:xfrm>
                      <a:off x="7703060" y="4798994"/>
                      <a:ext cx="4381500" cy="2540643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1100"/>
                    </a:p>
                  </p:txBody>
                </p:sp>
              </p:grpSp>
            </p:grpSp>
          </p:grpSp>
          <p:sp>
            <p:nvSpPr>
              <p:cNvPr id="43" name="TextBox 47"/>
              <p:cNvSpPr txBox="1"/>
              <p:nvPr/>
            </p:nvSpPr>
            <p:spPr>
              <a:xfrm>
                <a:off x="12668250" y="1600200"/>
                <a:ext cx="571500" cy="342900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>
                    <a:solidFill>
                      <a:srgbClr val="C00000"/>
                    </a:solidFill>
                  </a:rPr>
                  <a:t>1</a:t>
                </a:r>
              </a:p>
            </p:txBody>
          </p:sp>
          <p:sp>
            <p:nvSpPr>
              <p:cNvPr id="44" name="TextBox 48"/>
              <p:cNvSpPr txBox="1"/>
              <p:nvPr/>
            </p:nvSpPr>
            <p:spPr>
              <a:xfrm>
                <a:off x="5169839" y="564589"/>
                <a:ext cx="571501" cy="342900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>
                    <a:solidFill>
                      <a:srgbClr val="C00000"/>
                    </a:solidFill>
                  </a:rPr>
                  <a:t>2</a:t>
                </a:r>
              </a:p>
            </p:txBody>
          </p:sp>
          <p:sp>
            <p:nvSpPr>
              <p:cNvPr id="45" name="TextBox 49"/>
              <p:cNvSpPr txBox="1"/>
              <p:nvPr/>
            </p:nvSpPr>
            <p:spPr>
              <a:xfrm>
                <a:off x="10960058" y="4610798"/>
                <a:ext cx="571501" cy="342900"/>
              </a:xfrm>
              <a:prstGeom prst="rect">
                <a:avLst/>
              </a:prstGeom>
              <a:solidFill>
                <a:schemeClr val="lt1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 dirty="0">
                    <a:solidFill>
                      <a:srgbClr val="C00000"/>
                    </a:solidFill>
                  </a:rPr>
                  <a:t>3</a:t>
                </a:r>
              </a:p>
            </p:txBody>
          </p:sp>
        </p:grpSp>
        <p:sp>
          <p:nvSpPr>
            <p:cNvPr id="40" name="Arc 39"/>
            <p:cNvSpPr/>
            <p:nvPr/>
          </p:nvSpPr>
          <p:spPr>
            <a:xfrm rot="12506576">
              <a:off x="6332409" y="296497"/>
              <a:ext cx="216285" cy="541338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/>
            </a:p>
          </p:txBody>
        </p:sp>
        <p:sp>
          <p:nvSpPr>
            <p:cNvPr id="41" name="Arc 40"/>
            <p:cNvSpPr/>
            <p:nvPr/>
          </p:nvSpPr>
          <p:spPr>
            <a:xfrm rot="12506576">
              <a:off x="6433834" y="397677"/>
              <a:ext cx="248962" cy="541338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46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Wireless design</vt:lpstr>
    </vt:vector>
  </TitlesOfParts>
  <Company>BCM Electronics Corp Sdn Bhd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Mohd Nazri-BCM5589</dc:creator>
  <cp:lastModifiedBy>Mohd Nazri-BCM5589</cp:lastModifiedBy>
  <cp:revision>6</cp:revision>
  <dcterms:created xsi:type="dcterms:W3CDTF">2019-10-03T09:56:31Z</dcterms:created>
  <dcterms:modified xsi:type="dcterms:W3CDTF">2019-10-03T10:53:21Z</dcterms:modified>
</cp:coreProperties>
</file>