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87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2DC295-8097-4803-82A4-0BA62D3BA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BF5D07-7CA2-4E58-93BE-BB79258EB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6798E01-7936-41C9-A1FE-8993EA3B7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71FCA4-579F-4E83-A00D-CCAB199FE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9BBB1E-75AF-4B3A-B238-5302CEB23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8751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A4D2F-357A-4EBA-9446-6E6E97CE0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35CFDE4-0E70-4804-A97C-B4D440049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504AA7-8EBD-443E-B58D-E9F57FEA5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B571086-A5A1-4D3B-BC24-D9476F544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DF8CD4-4338-4A95-9917-5586A16948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496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3354AD2-0CA2-48CD-9250-CDB6CDDC80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BE51B5-45F4-42CD-93A1-82CA24DD77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8A738B-C833-46DF-83D4-6868A559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681B38-44DC-41D9-8C5C-1FD6B1DF9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B42D68-D8EC-4DBC-A06D-FE476F84F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611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074AC3E-9571-4E55-A8C2-86AE5F90D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D4DEA9-A154-43DE-8257-8EC1EF0E2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B3988B-9BB5-4F0C-9DFC-CD5C81169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E59CF7-7871-41C1-A2E9-4D925E2F4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0F0846-EDC9-4C0B-A991-653FB04A4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192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6CC616D-7203-45E1-8F3F-143C24E05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4B2547C-0563-41D8-94E3-980B8034DD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F2BE97-C26D-420D-8FFF-62FC9294A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139896-64E0-4F07-A6C8-3C215F939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70E395-CEBC-47D8-B069-A9EDEEF3D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8465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0BC0C4-5F9F-446A-A487-AB98C7E15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45D6C8F-CF75-4E39-8289-C34D84EED1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4F63308-7C8C-4526-9455-5D61CFA4C8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AEB2912-5AF0-40F3-A385-20C1DE6AB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EB82341-D544-4228-9E10-67B0B823E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9641ADB-8B02-4FF2-BCBB-5C347170E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9029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39C442-E796-459D-B98A-38D9875C8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E68610E-54AD-4CAE-AA12-04E2867BC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FD3C097-3F2A-4DC5-BE77-5BEE1B6B1B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35F7EEE-9E65-46EA-BE4E-8E1FEA1AE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CC7A69-2FA7-4176-B320-B30A566F4D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91D5F3E-07CA-4EB5-95FD-86FCFD6F6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539BF1-AC37-44DE-90A2-A59F66BAD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455C1C-2D44-4745-B49B-709106D12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79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721C5-521F-481F-B5BB-A311AEEAA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965D41E-F29C-491D-AD6F-8803DB671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E250BF6-58FD-4774-ADCD-91D81CF1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7CDAE5E-6373-4DF6-8D94-17BBCA007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89690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BCE4D8-C9C3-4D48-ADD2-76F572C8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951A9D5-0074-469E-98D2-0D838B154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C5CF9EF-134B-4621-86B4-C39E2D32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996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36FF35E-AF33-4091-BF4A-FB7B9F851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F7BB932-B1FF-4AB0-BE6E-2A3D6BA29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6FA8F50-2EF3-42BC-99F4-CD3C6FF2CC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2E4630-235C-47BE-A9CD-6A719F2B7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133495-EF27-4C2E-A6DC-4A320FA26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95A47D-9C4F-4C33-BE1B-1EA0CAC5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59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679CB1-1B16-4167-B77F-68E07DD9F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0E5D394-56A6-4643-A691-2013A73DE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5CE7D01-6F5B-4D23-87D7-A4CA7E7D19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DCAD91-D49A-4FA0-986C-56504DC8D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01E9C4-735F-49D0-AE1D-26E7BB67A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34D7C0-0BA3-4ABE-B3A3-06EB2C505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0327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8560D2-8BC5-4FE7-8484-DEEE4813D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06B2B8-004C-47FC-98B4-BE68C21518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1BCC89-400A-40D6-9BE8-7E80EB29D2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6CE21-EE45-4775-9A12-217F08CE3611}" type="datetimeFigureOut">
              <a:rPr kumimoji="1" lang="ja-JP" altLang="en-US" smtClean="0"/>
              <a:t>2023/4/19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2D6ABB-57C7-4FE6-ACA5-353FAE5E4C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0AF8B4-DDF2-410A-8A61-A7D8A9BD99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ECADD8-454A-4C31-9405-6E5586E095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5973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11645BD-BDD7-40DE-A0E8-3DB0A65FE37D}"/>
              </a:ext>
            </a:extLst>
          </p:cNvPr>
          <p:cNvSpPr txBox="1"/>
          <p:nvPr/>
        </p:nvSpPr>
        <p:spPr>
          <a:xfrm>
            <a:off x="952943" y="1429825"/>
            <a:ext cx="969556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000" b="1" dirty="0"/>
              <a:t>When I press the Write</a:t>
            </a:r>
            <a:r>
              <a:rPr lang="en-US" altLang="ja-JP" sz="2000" b="1" dirty="0"/>
              <a:t>_</a:t>
            </a:r>
            <a:r>
              <a:rPr lang="ja-JP" altLang="en-US" sz="2000" b="1" dirty="0"/>
              <a:t>All button of Data Memory, I get the following error.</a:t>
            </a:r>
          </a:p>
          <a:p>
            <a:endParaRPr lang="en-US" altLang="ja-JP" sz="2000" b="1" dirty="0"/>
          </a:p>
          <a:p>
            <a:endParaRPr lang="en-US" altLang="ja-JP" sz="2000" b="1" dirty="0"/>
          </a:p>
          <a:p>
            <a:r>
              <a:rPr lang="ja-JP" altLang="en-US" sz="2000" b="1" dirty="0"/>
              <a:t>However, I can write items one by one.</a:t>
            </a:r>
          </a:p>
          <a:p>
            <a:r>
              <a:rPr lang="ja-JP" altLang="en-US" sz="2000" b="1" dirty="0">
                <a:solidFill>
                  <a:srgbClr val="FF0000"/>
                </a:solidFill>
              </a:rPr>
              <a:t>Is this a bug in BQ Studio?</a:t>
            </a:r>
          </a:p>
          <a:p>
            <a:endParaRPr lang="en-US" altLang="ja-JP" sz="2000" b="1" dirty="0"/>
          </a:p>
          <a:p>
            <a:r>
              <a:rPr lang="ja-JP" altLang="en-US" sz="2000" b="1" dirty="0"/>
              <a:t>I bought a brand new EVM and checked with the defaults.</a:t>
            </a:r>
          </a:p>
          <a:p>
            <a:r>
              <a:rPr lang="ja-JP" altLang="en-US" sz="2000" b="1" dirty="0"/>
              <a:t>The BQ Studio version is 1.3.111.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ABBA9CE-E029-4FAE-B656-FFA196F6E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35193" y="1856777"/>
            <a:ext cx="6531063" cy="311003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E34F7A0-40AB-4E7E-B171-0D37C168C350}"/>
              </a:ext>
            </a:extLst>
          </p:cNvPr>
          <p:cNvSpPr txBox="1"/>
          <p:nvPr/>
        </p:nvSpPr>
        <p:spPr>
          <a:xfrm>
            <a:off x="244107" y="189360"/>
            <a:ext cx="60951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/>
              <a:t>Data Memory</a:t>
            </a:r>
            <a:endParaRPr lang="ja-JP" altLang="en-US" sz="2800" b="1" dirty="0"/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05AEFB1-531E-4132-85CD-3C7E45FB8C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9056" y="4407290"/>
            <a:ext cx="9262730" cy="2213219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1EA5BF2-E809-4E05-8184-50E15A3C0505}"/>
              </a:ext>
            </a:extLst>
          </p:cNvPr>
          <p:cNvSpPr/>
          <p:nvPr/>
        </p:nvSpPr>
        <p:spPr>
          <a:xfrm>
            <a:off x="10217888" y="4486940"/>
            <a:ext cx="473149" cy="32960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A89F714D-B033-4AC6-A2D7-9E0E4BEED6DF}"/>
              </a:ext>
            </a:extLst>
          </p:cNvPr>
          <p:cNvSpPr/>
          <p:nvPr/>
        </p:nvSpPr>
        <p:spPr>
          <a:xfrm>
            <a:off x="6292702" y="6255489"/>
            <a:ext cx="1043763" cy="251636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乗算記号 14">
            <a:extLst>
              <a:ext uri="{FF2B5EF4-FFF2-40B4-BE49-F238E27FC236}">
                <a16:creationId xmlns:a16="http://schemas.microsoft.com/office/drawing/2014/main" id="{D39B73B9-40FC-4DF0-B264-021CA44D63DA}"/>
              </a:ext>
            </a:extLst>
          </p:cNvPr>
          <p:cNvSpPr/>
          <p:nvPr/>
        </p:nvSpPr>
        <p:spPr>
          <a:xfrm>
            <a:off x="10188649" y="3997842"/>
            <a:ext cx="595423" cy="489098"/>
          </a:xfrm>
          <a:prstGeom prst="mathMultiply">
            <a:avLst>
              <a:gd name="adj1" fmla="val 1265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フローチャート: 結合子 15">
            <a:extLst>
              <a:ext uri="{FF2B5EF4-FFF2-40B4-BE49-F238E27FC236}">
                <a16:creationId xmlns:a16="http://schemas.microsoft.com/office/drawing/2014/main" id="{6DEA5F78-0B75-4C2B-995D-A7C97D09C9DC}"/>
              </a:ext>
            </a:extLst>
          </p:cNvPr>
          <p:cNvSpPr/>
          <p:nvPr/>
        </p:nvSpPr>
        <p:spPr>
          <a:xfrm>
            <a:off x="7421525" y="6310423"/>
            <a:ext cx="451884" cy="425229"/>
          </a:xfrm>
          <a:prstGeom prst="flowChartConnector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9115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255E8DD4-B0D2-462F-8BF1-C71E8D84EC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848" y="799214"/>
            <a:ext cx="6645037" cy="4097079"/>
          </a:xfrm>
          <a:prstGeom prst="rect">
            <a:avLst/>
          </a:prstGeom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2529059-E392-4A21-842C-04A8484634CA}"/>
              </a:ext>
            </a:extLst>
          </p:cNvPr>
          <p:cNvSpPr txBox="1"/>
          <p:nvPr/>
        </p:nvSpPr>
        <p:spPr>
          <a:xfrm>
            <a:off x="244107" y="189360"/>
            <a:ext cx="60951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/>
              <a:t>Chemistry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1CAED2-7C17-40CC-87C0-CA5E685B69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82605" y="228555"/>
            <a:ext cx="1262532" cy="4972362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9991A68-ABA3-4140-9BF5-F258251DE893}"/>
              </a:ext>
            </a:extLst>
          </p:cNvPr>
          <p:cNvSpPr/>
          <p:nvPr/>
        </p:nvSpPr>
        <p:spPr>
          <a:xfrm>
            <a:off x="2434856" y="2312581"/>
            <a:ext cx="2604977" cy="70174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CDBEA63-F705-47D2-B25F-EC5E794791BF}"/>
              </a:ext>
            </a:extLst>
          </p:cNvPr>
          <p:cNvSpPr/>
          <p:nvPr/>
        </p:nvSpPr>
        <p:spPr>
          <a:xfrm>
            <a:off x="2874336" y="4442638"/>
            <a:ext cx="921488" cy="1453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5BE0324-D3DE-436C-9B91-41249752DC2E}"/>
              </a:ext>
            </a:extLst>
          </p:cNvPr>
          <p:cNvSpPr/>
          <p:nvPr/>
        </p:nvSpPr>
        <p:spPr>
          <a:xfrm>
            <a:off x="9382605" y="1086293"/>
            <a:ext cx="697060" cy="10987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F4231E8-5D30-4132-BEA2-16DE72A4E1AD}"/>
              </a:ext>
            </a:extLst>
          </p:cNvPr>
          <p:cNvSpPr/>
          <p:nvPr/>
        </p:nvSpPr>
        <p:spPr>
          <a:xfrm>
            <a:off x="9382605" y="4008474"/>
            <a:ext cx="968190" cy="34024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1915BD1-DD18-4306-8824-8BB9C901BAD8}"/>
              </a:ext>
            </a:extLst>
          </p:cNvPr>
          <p:cNvSpPr txBox="1"/>
          <p:nvPr/>
        </p:nvSpPr>
        <p:spPr>
          <a:xfrm>
            <a:off x="1078676" y="5458490"/>
            <a:ext cx="1065931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b="1" dirty="0"/>
              <a:t>When I pressed the "Program Selected Chemistry" button in Chemistry, an Error occurred.</a:t>
            </a:r>
          </a:p>
          <a:p>
            <a:r>
              <a:rPr lang="ja-JP" altLang="en-US" b="1" dirty="0"/>
              <a:t>However, when I checked the "CHEM _ ID" command, the ID was rewritten.</a:t>
            </a:r>
          </a:p>
          <a:p>
            <a:r>
              <a:rPr lang="ja-JP" altLang="en-US" b="1" dirty="0">
                <a:solidFill>
                  <a:srgbClr val="FF0000"/>
                </a:solidFill>
              </a:rPr>
              <a:t>Is it safe to assume that this is successful?</a:t>
            </a:r>
          </a:p>
          <a:p>
            <a:r>
              <a:rPr lang="ja-JP" altLang="en-US" b="1" dirty="0">
                <a:solidFill>
                  <a:srgbClr val="FF0000"/>
                </a:solidFill>
              </a:rPr>
              <a:t>Is this a bug?</a:t>
            </a:r>
          </a:p>
        </p:txBody>
      </p:sp>
    </p:spTree>
    <p:extLst>
      <p:ext uri="{BB962C8B-B14F-4D97-AF65-F5344CB8AC3E}">
        <p14:creationId xmlns:p14="http://schemas.microsoft.com/office/powerpoint/2010/main" val="1079481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706F900-8D27-411F-8F71-590FE71ED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16383" y="1465852"/>
            <a:ext cx="2990850" cy="3724275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3BC52D4-6D34-4C15-8319-F1603136703B}"/>
              </a:ext>
            </a:extLst>
          </p:cNvPr>
          <p:cNvSpPr txBox="1"/>
          <p:nvPr/>
        </p:nvSpPr>
        <p:spPr>
          <a:xfrm>
            <a:off x="244107" y="189360"/>
            <a:ext cx="609511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2800" b="1" dirty="0"/>
              <a:t>Register &amp; I2C connection</a:t>
            </a: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E8833FA-6344-4521-99CF-1A89C534D8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638" y="1164265"/>
            <a:ext cx="8033340" cy="4445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007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111</Words>
  <Application>Microsoft Office PowerPoint</Application>
  <PresentationFormat>ワイド画面</PresentationFormat>
  <Paragraphs>15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Yuta Nishie</dc:creator>
  <cp:lastModifiedBy>Yuta Nishie</cp:lastModifiedBy>
  <cp:revision>1</cp:revision>
  <dcterms:created xsi:type="dcterms:W3CDTF">2023-04-19T01:05:14Z</dcterms:created>
  <dcterms:modified xsi:type="dcterms:W3CDTF">2023-04-19T05:57:46Z</dcterms:modified>
</cp:coreProperties>
</file>