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CDD45A-6632-4D90-934B-9FF11DDA6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4599F03-D979-4EBC-AD3B-32E426F87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67F964-76D7-4E80-8CB9-BE061A323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36CFF8-0A6F-4BB3-A790-E220F3AF9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3847B8-BC36-4035-A31F-81AA8DA9D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70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571EF9-C303-447E-A9DF-C8819642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3D4D5-FAA4-45DF-941B-A24F14556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577A7F-31B4-4C21-8C3F-8C535AA8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FCB5B4-31D7-464E-AB4D-F33DC61C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0E4629-A53A-4D0E-B958-DDB6273B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60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D60F55F-FC3B-4DD4-AE39-2D3B3E9677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F7F5E4-CEA5-4FA8-B3A6-3809CE45F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5CCA593-919E-4D2A-A5B7-F896066E4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293B983-5582-4B12-97BF-65E59932C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9EAC2F-62AB-4DFF-80AD-D264500C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5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32DAB5-BC50-43A8-B59B-F50A3802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5AAFE37-CC06-4E97-BC41-B7687F12C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268C517-D30A-4E20-817A-98C5A549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31D58C-5454-4714-A787-E66551C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E0CEF1-2853-4143-9E65-6CE71DF1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77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BD7059-4DD8-4C0A-A420-AFF7EBFB4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78E0420-A770-4023-A57E-2F36CFCDF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66E98F-B316-4A8B-B36F-6073C424F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5FF12A-6590-4D79-A9F2-B96F9C2D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AD0364-3222-4F82-ACFF-CC32F1AD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54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3B3E4E-3D16-402D-83BC-303FE4411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003967B-DF50-4CE2-9B85-84C84B36F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9D4F811-9AAC-4DD7-BC56-87D1F120C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9FD855-08CA-44C2-8B44-96ACB9F1F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C2CBF3-8D8D-4BF5-9F47-BBC95126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706473A-9EC2-43EA-8452-DFD800D8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59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4055A1-66EF-46B4-8CCB-DA83D2A2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25ABC-2183-4A41-B39A-482E4527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D537677-B70F-4CF6-8589-DD38CC5CD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CDC6DEA-406F-42AD-BD6C-C6A5C5B59F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13BE99D-A6A7-4E1A-BB13-CA3E7DD17E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82B3AD3-922B-4461-B02E-C2123826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657AF84-695B-4EA5-85A2-A2987B76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ACA475C-0C65-4DC7-8B1D-1CCAA735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72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7A6BE8-5D7A-4211-9607-B881A3C2C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D7A328E-F8BF-48B3-BEAE-905596F33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449DC21-2E67-41E5-B08A-751D2EF3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50378DC-41FC-48BD-B97C-F0ADBE2D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21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743E22A-1876-4200-8835-50FC6992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0EB85E-E387-4830-96C7-AF6AF150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B8191DD-78A5-4114-9A9E-1ADA3650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6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579FD0-8E9F-4D26-BCA9-7F96F5B8D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138EBE-C2ED-4669-843C-82B8926D3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E41DDFD-762F-4025-8C26-8EDF0B1BB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6363347-425E-4420-A54E-A71C7DED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6D1AF1B-0FFF-46B9-8DB2-38EEEB778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39672AE-E6D0-4E49-8BB7-BC9CDF85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47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8935BA-91B2-4EA7-8944-1642923B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AB0FE68-3CE7-48E4-B25F-B7B3D26F7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7042D4A-4F59-43A6-93CF-5A33D2F7F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55E537-7037-4456-8D94-ABDD55CEC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18287D-1CB8-47EA-95CA-51C4CAF0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9019423-F074-4803-AD30-C21868F81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01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8BE4AEE-3742-4222-A044-3D2CF6DA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6CE4ABF-F294-48FD-B743-460779AA1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DD397D-5F23-4BE1-A61B-18E0D081F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047E8-1F1D-4BE2-B22E-B615F18C3409}" type="datetimeFigureOut">
              <a:rPr lang="zh-TW" altLang="en-US" smtClean="0"/>
              <a:t>2018/2/23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346BA4-954F-4D16-8D3C-A444D5658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4644E5-B840-456E-90CE-B2D4400E6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784A7-A32B-4FAA-9CD5-B8A6DBC57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06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F8BD9E-54C8-48C1-B75D-4C2AE48D8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43060"/>
            <a:ext cx="3726730" cy="823324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Schematic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B33D48E-9B4B-4823-A410-BC1FA64FE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572" y="0"/>
            <a:ext cx="57405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9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Schematic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Schematic</dc:title>
  <dc:creator>雲深不知處</dc:creator>
  <cp:lastModifiedBy>雲深不知處</cp:lastModifiedBy>
  <cp:revision>1</cp:revision>
  <dcterms:created xsi:type="dcterms:W3CDTF">2018-02-23T13:14:43Z</dcterms:created>
  <dcterms:modified xsi:type="dcterms:W3CDTF">2018-02-23T13:16:44Z</dcterms:modified>
</cp:coreProperties>
</file>