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89C5-4439-45B2-B1C9-4210219FBACB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AE165-B4F6-44BF-98F1-C1AD0225D4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9792" r="25622" b="16667"/>
          <a:stretch>
            <a:fillRect/>
          </a:stretch>
        </p:blipFill>
        <p:spPr bwMode="auto">
          <a:xfrm>
            <a:off x="914400" y="609600"/>
            <a:ext cx="7696200" cy="57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20833" r="26794" b="17708"/>
          <a:stretch>
            <a:fillRect/>
          </a:stretch>
        </p:blipFill>
        <p:spPr bwMode="auto">
          <a:xfrm>
            <a:off x="228600" y="228600"/>
            <a:ext cx="8610600" cy="63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9792" r="26208" b="16667"/>
          <a:stretch>
            <a:fillRect/>
          </a:stretch>
        </p:blipFill>
        <p:spPr bwMode="auto">
          <a:xfrm>
            <a:off x="228600" y="304800"/>
            <a:ext cx="8458200" cy="63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9792" r="27379" b="17708"/>
          <a:stretch>
            <a:fillRect/>
          </a:stretch>
        </p:blipFill>
        <p:spPr bwMode="auto">
          <a:xfrm>
            <a:off x="228600" y="228599"/>
            <a:ext cx="8458200" cy="64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4008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A0131489</dc:creator>
  <cp:lastModifiedBy>RetKedKrai</cp:lastModifiedBy>
  <cp:revision>2</cp:revision>
  <dcterms:created xsi:type="dcterms:W3CDTF">2015-09-28T07:55:49Z</dcterms:created>
  <dcterms:modified xsi:type="dcterms:W3CDTF">2015-09-28T08:45:14Z</dcterms:modified>
</cp:coreProperties>
</file>