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72" r:id="rId4"/>
    <p:sldId id="273" r:id="rId5"/>
    <p:sldId id="275" r:id="rId6"/>
    <p:sldId id="277" r:id="rId7"/>
    <p:sldId id="276" r:id="rId8"/>
    <p:sldId id="278" r:id="rId9"/>
    <p:sldId id="27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5" autoAdjust="0"/>
    <p:restoredTop sz="94591" autoAdjust="0"/>
  </p:normalViewPr>
  <p:slideViewPr>
    <p:cSldViewPr>
      <p:cViewPr varScale="1">
        <p:scale>
          <a:sx n="87" d="100"/>
          <a:sy n="87" d="100"/>
        </p:scale>
        <p:origin x="173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에이엠텔레콤_PPT템플릿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F60C54-B007-4477-B4DF-ED3B1A9DFCDF}" type="datetimeFigureOut">
              <a:rPr lang="ko-KR" altLang="en-US" smtClean="0"/>
              <a:pPr/>
              <a:t>2016-08-31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850206-C1B0-4969-863D-AF73065DA0F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/>
            </a:lvl1pPr>
          </a:lstStyle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4"/>
          <p:cNvSpPr txBox="1">
            <a:spLocks noChangeArrowheads="1"/>
          </p:cNvSpPr>
          <p:nvPr/>
        </p:nvSpPr>
        <p:spPr bwMode="auto">
          <a:xfrm>
            <a:off x="7164388" y="6546850"/>
            <a:ext cx="19764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r>
              <a:rPr lang="en-US" altLang="ko-KR" sz="1200" b="1" i="1" smtClean="0">
                <a:latin typeface="Arial" charset="0"/>
              </a:rPr>
              <a:t>AMTelecom Confidential</a:t>
            </a:r>
          </a:p>
        </p:txBody>
      </p:sp>
      <p:sp>
        <p:nvSpPr>
          <p:cNvPr id="1027" name="Rectangle 22"/>
          <p:cNvSpPr>
            <a:spLocks noChangeArrowheads="1"/>
          </p:cNvSpPr>
          <p:nvPr/>
        </p:nvSpPr>
        <p:spPr bwMode="auto">
          <a:xfrm>
            <a:off x="7562850" y="0"/>
            <a:ext cx="1581150" cy="7651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sz="12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0" y="0"/>
            <a:ext cx="7562850" cy="765175"/>
          </a:xfrm>
          <a:prstGeom prst="rect">
            <a:avLst/>
          </a:prstGeom>
          <a:solidFill>
            <a:srgbClr val="00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ko-KR" altLang="en-US" sz="1200" b="1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1E15245E-7640-4AAD-9325-12EC6A8C60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latin typeface="굴림" pitchFamily="50" charset="-127"/>
                <a:ea typeface="굴림" pitchFamily="50" charset="-127"/>
              </a:defRPr>
            </a:lvl1pPr>
          </a:lstStyle>
          <a:p>
            <a:endParaRPr lang="ko-KR" altLang="en-US"/>
          </a:p>
        </p:txBody>
      </p:sp>
      <p:pic>
        <p:nvPicPr>
          <p:cNvPr id="2055" name="그림 1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20025" y="115888"/>
            <a:ext cx="10731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package" Target="../embeddings/Microsoft_Excel_____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package" Target="../embeddings/Microsoft_Excel_____2.xls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/>
          <a:lstStyle/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BQ24095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Issue Test</a:t>
            </a:r>
            <a:endParaRPr lang="ko-KR" altLang="en-US" sz="2800" b="1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1. BQ24095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Test</a:t>
            </a:r>
            <a:r>
              <a:rPr lang="ko-KR" altLang="en-US" sz="2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340768"/>
            <a:ext cx="85011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After Booting without Battery, if current consumption is over 500mA, ther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 is no </a:t>
            </a:r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Vout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AutoNum type="arabicParenR"/>
            </a:pP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AutoNum type="arabicParenR"/>
            </a:pP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During Battery Charging,  Charge current decreased in </a:t>
            </a:r>
            <a:r>
              <a:rPr lang="ko-KR" altLang="en-US" b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Constant Current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Mode.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BQ24095 schematic</a:t>
            </a:r>
            <a:r>
              <a:rPr lang="ko-KR" altLang="en-US" sz="2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332" y="1124744"/>
            <a:ext cx="875414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9116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After Booting without Battery, if current consumption is over 500mA, there is no </a:t>
            </a:r>
            <a:r>
              <a:rPr lang="en-US" altLang="ko-KR" b="1" dirty="0" err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Vout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334" y="1628629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Test condition.</a:t>
            </a:r>
          </a:p>
          <a:p>
            <a:pPr marL="342900" indent="-342900">
              <a:buAutoNum type="arabicPeriod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Booting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by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Adaptor 5V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power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without Battery.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ISET2 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Low = ISET</a:t>
            </a: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ISET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0Ω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= 1A</a:t>
            </a: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TS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 10K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Ω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pull 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5334" y="3671153"/>
            <a:ext cx="89686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Issue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Symptom.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Booting by Adaptor 5V power without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Battery, there is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Vout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at first..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After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system booting and current consumption is over 500mA, </a:t>
            </a:r>
            <a:r>
              <a:rPr lang="en-US" altLang="ko-KR" sz="1600" b="1" dirty="0" err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Vout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doesn’t come out any more.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Does it normal operation of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BQ24095?</a:t>
            </a:r>
            <a:endParaRPr lang="en-US" altLang="ko-KR" sz="1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Issue </a:t>
            </a:r>
            <a:r>
              <a:rPr lang="ko-KR" altLang="en-US" sz="24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911622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altLang="ko-KR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During 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Battery Charging, 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Charge current decreased in </a:t>
            </a:r>
            <a:r>
              <a:rPr lang="ko-KR" altLang="en-US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Constant Current Mode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.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845366"/>
            <a:ext cx="85011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Issue</a:t>
            </a:r>
          </a:p>
          <a:p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During Battery charging, Current decreased under ISET setting in CC Mode.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1A charging about to 3.9V, but Battery voltage goes up, current goes down.</a:t>
            </a:r>
          </a:p>
          <a:p>
            <a:pPr marL="342900" indent="-342900">
              <a:buFontTx/>
              <a:buChar char="-"/>
            </a:pPr>
            <a:endParaRPr lang="en-US" altLang="ko-KR" sz="1600" b="1" dirty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Refer test result in next slide. (Test both of customer board &amp; EVM, the result is the same.) 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Does it normal operation of </a:t>
            </a:r>
            <a:r>
              <a:rPr lang="en-US" altLang="ko-KR" sz="1600" b="1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BQ24095 </a:t>
            </a:r>
            <a:r>
              <a:rPr lang="en-US" altLang="ko-KR" sz="1600" b="1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during 1A charging?</a:t>
            </a:r>
            <a:endParaRPr lang="en-US" altLang="ko-KR" sz="1600" b="1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512" y="1577494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Test condition.</a:t>
            </a:r>
          </a:p>
          <a:p>
            <a:pPr marL="342900" indent="-342900">
              <a:buAutoNum type="arabicPeriod"/>
            </a:pP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Low Battery(3V)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connect, and test charging.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Battery capacity = 2600mAh</a:t>
            </a: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ISET2 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Low = ISET</a:t>
            </a: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ISET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</a:t>
            </a:r>
            <a:r>
              <a:rPr lang="ko-KR" altLang="en-US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5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6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0Ω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= 1A</a:t>
            </a: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PRE-TERM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 4K = 200mA(Termination Current)</a:t>
            </a:r>
            <a:endParaRPr lang="en-US" altLang="ko-KR" sz="16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TS 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  <a:sym typeface="Wingdings" pitchFamily="2" charset="2"/>
              </a:rPr>
              <a:t> 10K</a:t>
            </a:r>
            <a:r>
              <a:rPr lang="el-GR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Ω</a:t>
            </a:r>
            <a:r>
              <a:rPr lang="en-US" altLang="ko-KR" sz="16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pull down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7524328" cy="456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908720"/>
            <a:ext cx="28117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1A charging Test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on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EVM board.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3933056"/>
            <a:ext cx="138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output current</a:t>
            </a:r>
            <a:endParaRPr lang="ko-KR" alt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420888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 output voltage</a:t>
            </a:r>
            <a:endParaRPr lang="ko-KR" altLang="en-US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7584" y="3079993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Battery voltage</a:t>
            </a:r>
            <a:endParaRPr lang="ko-KR" altLang="en-US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576" y="5373216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Battery FET_EN</a:t>
            </a:r>
          </a:p>
        </p:txBody>
      </p:sp>
      <p:cxnSp>
        <p:nvCxnSpPr>
          <p:cNvPr id="25" name="직선 연결선 24"/>
          <p:cNvCxnSpPr/>
          <p:nvPr/>
        </p:nvCxnSpPr>
        <p:spPr>
          <a:xfrm>
            <a:off x="596320" y="1685568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596320" y="2045608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96320" y="1757576"/>
            <a:ext cx="807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Cursor 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4322068" y="1613560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4178052" y="1973600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746004" y="1685568"/>
            <a:ext cx="753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Cursor B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535006"/>
              </p:ext>
            </p:extLst>
          </p:nvPr>
        </p:nvGraphicFramePr>
        <p:xfrm>
          <a:off x="7884368" y="33086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워크시트" showAsIcon="1" r:id="rId4" imgW="914400" imgH="771480" progId="Excel.Sheet.12">
                  <p:embed/>
                </p:oleObj>
              </mc:Choice>
              <mc:Fallback>
                <p:oleObj name="워크시트" showAsIcon="1" r:id="rId4" imgW="914400" imgH="77148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308679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6696744" cy="4191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5733256"/>
            <a:ext cx="610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 CC mode, Current decreased from 3.97V. (Cursor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A)</a:t>
            </a:r>
          </a:p>
          <a:p>
            <a:pPr>
              <a:buFont typeface="Wingdings" pitchFamily="2" charset="2"/>
              <a:buChar char="Ø"/>
            </a:pPr>
            <a:endParaRPr lang="en-US" altLang="ko-KR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About 700mA decreased until entering CV Mode a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fter ISET Mode. (Cursor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B)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043608" y="3068960"/>
            <a:ext cx="2664296" cy="1080120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1134666" y="1340768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134666" y="1700808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3601988" y="1325910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3457972" y="1685950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11171" y="3656057"/>
            <a:ext cx="138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output current</a:t>
            </a:r>
            <a:endParaRPr lang="ko-KR" alt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3179" y="1700808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 output voltage</a:t>
            </a:r>
            <a:endParaRPr lang="ko-KR" altLang="en-US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5187" y="2276872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Battery voltage</a:t>
            </a:r>
            <a:endParaRPr lang="ko-KR" altLang="en-US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83179" y="4952201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Battery FET_EN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51523" y="1378233"/>
            <a:ext cx="8073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Cursor 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4178052" y="1973600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6505" y="1376648"/>
            <a:ext cx="7539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Cursor B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04" y="1412776"/>
            <a:ext cx="7416824" cy="4641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</a:t>
            </a:r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Issue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908720"/>
            <a:ext cx="56291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1A charging</a:t>
            </a:r>
            <a:r>
              <a:rPr lang="ko-KR" altLang="en-US" sz="1200" b="1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Test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with AR5800(customer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board) connect to EVM board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216" y="3944089"/>
            <a:ext cx="138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output current</a:t>
            </a:r>
            <a:endParaRPr lang="ko-KR" alt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201" y="2276872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 output voltage</a:t>
            </a:r>
            <a:endParaRPr lang="ko-KR" altLang="en-US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224" y="3091026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Battery voltage</a:t>
            </a:r>
            <a:endParaRPr lang="ko-KR" altLang="en-US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직선 연결선 24"/>
          <p:cNvCxnSpPr/>
          <p:nvPr/>
        </p:nvCxnSpPr>
        <p:spPr>
          <a:xfrm>
            <a:off x="529645" y="1528852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529645" y="1888892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9645" y="160086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커서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5508104" y="1469544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5364088" y="1829584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32040" y="154155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커서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개체 17"/>
          <p:cNvGraphicFramePr>
            <a:graphicFrameLocks noChangeAspect="1"/>
          </p:cNvGraphicFramePr>
          <p:nvPr/>
        </p:nvGraphicFramePr>
        <p:xfrm>
          <a:off x="8028384" y="328498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5" name="워크시트" showAsIcon="1" r:id="rId4" imgW="914400" imgH="771480" progId="Excel.Sheet.12">
                  <p:embed/>
                </p:oleObj>
              </mc:Choice>
              <mc:Fallback>
                <p:oleObj name="워크시트" showAsIcon="1" r:id="rId4" imgW="914400" imgH="771480" progId="Excel.Sheet.12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8384" y="3284984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32" y="929814"/>
            <a:ext cx="7176988" cy="487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750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3. BQ24095 Issue </a:t>
            </a:r>
            <a:r>
              <a:rPr lang="ko-KR" altLang="en-US" sz="2400" b="1" dirty="0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확인 </a:t>
            </a:r>
            <a:endParaRPr lang="ko-KR" altLang="en-US" sz="24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971600" y="3068960"/>
            <a:ext cx="3240360" cy="1296144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직선 연결선 24"/>
          <p:cNvCxnSpPr/>
          <p:nvPr/>
        </p:nvCxnSpPr>
        <p:spPr>
          <a:xfrm>
            <a:off x="1147366" y="1033686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1147366" y="1393726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147366" y="1105694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커서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4063752" y="980728"/>
            <a:ext cx="0" cy="7200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/>
          <p:nvPr/>
        </p:nvCxnSpPr>
        <p:spPr>
          <a:xfrm>
            <a:off x="3919736" y="1340768"/>
            <a:ext cx="14401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7688" y="1052736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커서</a:t>
            </a:r>
            <a:r>
              <a:rPr lang="en-US" altLang="ko-KR" sz="1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ko-KR" altLang="en-US" sz="1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85771" y="3584049"/>
            <a:ext cx="1383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 output current</a:t>
            </a:r>
            <a:endParaRPr lang="ko-KR" altLang="en-US" sz="1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7779" y="1419126"/>
            <a:ext cx="1360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TA output voltage</a:t>
            </a:r>
            <a:endParaRPr lang="ko-KR" altLang="en-US" sz="12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29787" y="2215897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Battery voltage</a:t>
            </a:r>
            <a:endParaRPr lang="ko-KR" altLang="en-US" sz="1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332" y="5909135"/>
            <a:ext cx="6100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In CC mode, Current decreased from 3.95V. (Cursor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A)</a:t>
            </a:r>
          </a:p>
          <a:p>
            <a:pPr>
              <a:buFont typeface="Wingdings" pitchFamily="2" charset="2"/>
              <a:buChar char="Ø"/>
            </a:pPr>
            <a:endParaRPr lang="en-US" altLang="ko-KR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About 700mA decreased until entering CV Mode a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fter ISET Mode. (Cursor</a:t>
            </a:r>
            <a:r>
              <a:rPr lang="ko-KR" altLang="en-US" sz="1200" b="1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 </a:t>
            </a:r>
            <a:r>
              <a:rPr lang="en-US" altLang="ko-KR" sz="1200" b="1" dirty="0" smtClean="0">
                <a:latin typeface="맑은 고딕" pitchFamily="50" charset="-127"/>
                <a:ea typeface="맑은 고딕" pitchFamily="50" charset="-127"/>
                <a:cs typeface="Times New Roman" pitchFamily="18" charset="0"/>
              </a:rPr>
              <a:t>B)</a:t>
            </a:r>
            <a:endParaRPr lang="ko-KR" altLang="en-US" sz="1200" b="1" dirty="0" smtClean="0">
              <a:latin typeface="맑은 고딕" pitchFamily="50" charset="-127"/>
              <a:ea typeface="맑은 고딕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테마1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buFont typeface="Wingdings" pitchFamily="2" charset="2"/>
          <a:buChar char="Ø"/>
          <a:defRPr sz="1200" b="1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987</TotalTime>
  <Words>400</Words>
  <Application>Microsoft Office PowerPoint</Application>
  <PresentationFormat>화면 슬라이드 쇼(4:3)</PresentationFormat>
  <Paragraphs>80</Paragraphs>
  <Slides>9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굴림</vt:lpstr>
      <vt:lpstr>맑은 고딕</vt:lpstr>
      <vt:lpstr>Arial</vt:lpstr>
      <vt:lpstr>Tahoma</vt:lpstr>
      <vt:lpstr>Times New Roman</vt:lpstr>
      <vt:lpstr>Wingdings</vt:lpstr>
      <vt:lpstr>테마1</vt:lpstr>
      <vt:lpstr>Microsoft Excel 워크시트</vt:lpstr>
      <vt:lpstr>워크시트</vt:lpstr>
      <vt:lpstr>BQ24095 Issue Test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AMO5510RJ Power inductor Aging test  - TDK Japan -</dc:title>
  <dc:creator>김민수</dc:creator>
  <cp:lastModifiedBy>Lim, Nicky</cp:lastModifiedBy>
  <cp:revision>104</cp:revision>
  <dcterms:created xsi:type="dcterms:W3CDTF">2016-03-30T01:16:40Z</dcterms:created>
  <dcterms:modified xsi:type="dcterms:W3CDTF">2016-08-31T04:18:02Z</dcterms:modified>
</cp:coreProperties>
</file>