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E9931C-50BC-2099-FE57-158942520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93EFB15-B766-21D8-9E9E-59A03942F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3FD284-0826-65CD-EFAB-671E39E7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6B4-C864-494B-A3F5-13CD955D8DC6}" type="datetimeFigureOut">
              <a:rPr lang="ko-KR" altLang="en-US" smtClean="0"/>
              <a:t>2024-04-17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680A80-EB20-8AA2-667D-915E223A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570CAA-11CF-5EF7-B91B-F853D38F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D03F-C888-4A7B-87BB-D1ABA5302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42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B8015A-E933-2880-6A8B-7FEAEAD5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1B0E66-1FE9-5E08-EFF9-59ABCB367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A0F301-2D90-46A9-88DF-1EDF0ECD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6B4-C864-494B-A3F5-13CD955D8DC6}" type="datetimeFigureOut">
              <a:rPr lang="ko-KR" altLang="en-US" smtClean="0"/>
              <a:t>2024-04-17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3AB738-E244-7562-1EA0-87DA711C5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B238B-3414-5DEB-3418-E34073A9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D03F-C888-4A7B-87BB-D1ABA5302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85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94B2FE1-FBE5-7FF9-FD61-C979ED5CE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BCD3340-C651-580C-3690-792C42A6C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18ABD5-1200-BAA6-3D4B-C703EC84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6B4-C864-494B-A3F5-13CD955D8DC6}" type="datetimeFigureOut">
              <a:rPr lang="ko-KR" altLang="en-US" smtClean="0"/>
              <a:t>2024-04-17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F98556-D3E2-E6FF-881E-9A2E0BE6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F66A92-B0D8-DF8E-EEFE-D7CFAB86A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D03F-C888-4A7B-87BB-D1ABA5302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86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10AEB5-864B-36A0-B07B-28671D23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B4C231-D691-C891-92D0-5A292D666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413342-B5DE-3607-D5A5-C9AD4F724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6B4-C864-494B-A3F5-13CD955D8DC6}" type="datetimeFigureOut">
              <a:rPr lang="ko-KR" altLang="en-US" smtClean="0"/>
              <a:t>2024-04-17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E5ABD1-8A0D-7F55-4B16-38217B8ED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0B5BAF-185C-7BD3-B605-513D0A4D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D03F-C888-4A7B-87BB-D1ABA5302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15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C10488-87F6-A5B5-9FD3-7D8BC64E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8B126A5-36D8-1F85-934C-DB872C18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237105-E7D0-0E6B-DC71-5A0F8F48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6B4-C864-494B-A3F5-13CD955D8DC6}" type="datetimeFigureOut">
              <a:rPr lang="ko-KR" altLang="en-US" smtClean="0"/>
              <a:t>2024-04-17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7F4602-7738-7E3B-CB3D-F340F4058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451F3C-C1C8-DA4C-8CF4-DDAFD7B6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D03F-C888-4A7B-87BB-D1ABA5302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35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F8538B-97BB-0E63-1156-18C6194A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67496A-4B4D-DD34-36C2-B2741596E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C5BCF71-2775-0881-A8AC-8A46CF096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3A8505E-76C4-E4CB-57A0-2D914781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6B4-C864-494B-A3F5-13CD955D8DC6}" type="datetimeFigureOut">
              <a:rPr lang="ko-KR" altLang="en-US" smtClean="0"/>
              <a:t>2024-04-17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4A014E4-E29F-FA7E-B2EC-3A04C810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9A5429-D88A-B779-E786-F8B66065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D03F-C888-4A7B-87BB-D1ABA5302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36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659D2B-D3E8-93E6-A058-E33A4491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6EFDBB-98D3-33F3-CE0D-294934C56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6E5D9D5-1BE5-BAD8-10D4-3B8E23549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161D2B4-6CD0-BF2B-CBB8-D4A485E1C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B3F1FEC-B642-EF13-3F3E-68CAE62D4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F672D45-4426-140C-BA11-774C5F35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6B4-C864-494B-A3F5-13CD955D8DC6}" type="datetimeFigureOut">
              <a:rPr lang="ko-KR" altLang="en-US" smtClean="0"/>
              <a:t>2024-04-17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D89A5B4-0CA1-A742-AEB3-C074FFA8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59E0F32-B6A1-E3A1-E52A-59800BA7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D03F-C888-4A7B-87BB-D1ABA5302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23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7820F9-ADC4-2430-AAFE-DEBDC331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4AC5DE0-ECDD-F755-417F-A67251C7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6B4-C864-494B-A3F5-13CD955D8DC6}" type="datetimeFigureOut">
              <a:rPr lang="ko-KR" altLang="en-US" smtClean="0"/>
              <a:t>2024-04-17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C1FAF3A-9FAB-7BEB-D4A1-2411FF70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D2DBAE8-4AC0-5AF6-0461-1073D056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D03F-C888-4A7B-87BB-D1ABA5302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23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4655555-A0F6-A953-89A0-9614FC44A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6B4-C864-494B-A3F5-13CD955D8DC6}" type="datetimeFigureOut">
              <a:rPr lang="ko-KR" altLang="en-US" smtClean="0"/>
              <a:t>2024-04-17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CFA2ED6-CE7A-B4D4-F6DA-FA54E189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68F104-C099-2043-02A9-F4910142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D03F-C888-4A7B-87BB-D1ABA5302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43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2D1DD9-85E1-27DC-3780-07E83E82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A0A11D-AA8F-3259-303A-A6BD703E8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4D061DD-838F-11DD-581E-88B9C848B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C0AD05-42B9-7E56-190F-84525A8E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6B4-C864-494B-A3F5-13CD955D8DC6}" type="datetimeFigureOut">
              <a:rPr lang="ko-KR" altLang="en-US" smtClean="0"/>
              <a:t>2024-04-17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810E05-F57B-373E-7674-5C6D5272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CD417C6-BAE9-1B08-ED71-8870396B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D03F-C888-4A7B-87BB-D1ABA5302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41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1F057E-2F0D-C825-8502-8D2F995C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3EF0664-DC4F-3C5F-20D5-C1C595E83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B16C94C-8798-CC4A-2EC0-90376C2A2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30879F-D157-522A-4025-CEF51332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46B4-C864-494B-A3F5-13CD955D8DC6}" type="datetimeFigureOut">
              <a:rPr lang="ko-KR" altLang="en-US" smtClean="0"/>
              <a:t>2024-04-17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351493-FD13-9262-9017-F75E41D1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A4CC604-910C-7557-E9D1-EB87B067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D03F-C888-4A7B-87BB-D1ABA5302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30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A18BD0C-2640-D854-4635-D5D28F09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3E54F0-0BC8-EB6A-4492-6603DF0FA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D318BA-AAF2-23AE-EE16-60613A958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D246B4-C864-494B-A3F5-13CD955D8DC6}" type="datetimeFigureOut">
              <a:rPr lang="ko-KR" altLang="en-US" smtClean="0"/>
              <a:t>2024-04-17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C406DD-2E10-40BC-FAB0-F02AB5880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66455D-C0D3-6C32-9A45-915D94BA6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F2D03F-C888-4A7B-87BB-D1ABA5302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12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도표, 평면도, 라인, 기술 도면이(가) 표시된 사진&#10;&#10;자동 생성된 설명">
            <a:extLst>
              <a:ext uri="{FF2B5EF4-FFF2-40B4-BE49-F238E27FC236}">
                <a16:creationId xmlns:a16="http://schemas.microsoft.com/office/drawing/2014/main" id="{37453CBD-DF77-2096-55CC-7E9EC250B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9" y="-1"/>
            <a:ext cx="11797688" cy="353651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E9A783A-6D6B-604F-D078-9E56AF3E6667}"/>
              </a:ext>
            </a:extLst>
          </p:cNvPr>
          <p:cNvSpPr/>
          <p:nvPr/>
        </p:nvSpPr>
        <p:spPr>
          <a:xfrm>
            <a:off x="9467278" y="2167630"/>
            <a:ext cx="1171575" cy="74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64916-E389-2096-EDB5-727DCEFB1E46}"/>
              </a:ext>
            </a:extLst>
          </p:cNvPr>
          <p:cNvSpPr txBox="1"/>
          <p:nvPr/>
        </p:nvSpPr>
        <p:spPr>
          <a:xfrm>
            <a:off x="10638853" y="2461320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Battery</a:t>
            </a:r>
            <a:br>
              <a:rPr lang="en-US" altLang="ko-KR" sz="1000" dirty="0">
                <a:solidFill>
                  <a:srgbClr val="FF0000"/>
                </a:solidFill>
              </a:rPr>
            </a:br>
            <a:r>
              <a:rPr lang="en-US" altLang="ko-KR" sz="1000" dirty="0">
                <a:solidFill>
                  <a:srgbClr val="FF0000"/>
                </a:solidFill>
              </a:rPr>
              <a:t>=4.35V/3,300mAh</a:t>
            </a:r>
          </a:p>
        </p:txBody>
      </p:sp>
      <p:cxnSp>
        <p:nvCxnSpPr>
          <p:cNvPr id="9" name="연결선: 구부러짐 8">
            <a:extLst>
              <a:ext uri="{FF2B5EF4-FFF2-40B4-BE49-F238E27FC236}">
                <a16:creationId xmlns:a16="http://schemas.microsoft.com/office/drawing/2014/main" id="{DF9EFD05-24B9-58C2-CF6F-58EB42B66CF7}"/>
              </a:ext>
            </a:extLst>
          </p:cNvPr>
          <p:cNvCxnSpPr>
            <a:cxnSpLocks/>
          </p:cNvCxnSpPr>
          <p:nvPr/>
        </p:nvCxnSpPr>
        <p:spPr>
          <a:xfrm rot="10800000">
            <a:off x="4860099" y="1524001"/>
            <a:ext cx="379958" cy="96035"/>
          </a:xfrm>
          <a:prstGeom prst="curvedConnector3">
            <a:avLst>
              <a:gd name="adj1" fmla="val 409339"/>
            </a:avLst>
          </a:prstGeom>
          <a:ln w="9525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말풍선: 사각형 21">
            <a:extLst>
              <a:ext uri="{FF2B5EF4-FFF2-40B4-BE49-F238E27FC236}">
                <a16:creationId xmlns:a16="http://schemas.microsoft.com/office/drawing/2014/main" id="{8892A838-0C20-8BAB-6758-7C7B0EE019B5}"/>
              </a:ext>
            </a:extLst>
          </p:cNvPr>
          <p:cNvSpPr/>
          <p:nvPr/>
        </p:nvSpPr>
        <p:spPr>
          <a:xfrm>
            <a:off x="4741333" y="196112"/>
            <a:ext cx="2074333" cy="613270"/>
          </a:xfrm>
          <a:prstGeom prst="wedgeRectCallout">
            <a:avLst>
              <a:gd name="adj1" fmla="val -37304"/>
              <a:gd name="adj2" fmla="val 162608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</a:rPr>
              <a:t>System load(VSYS)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>
                <a:solidFill>
                  <a:srgbClr val="FF0000"/>
                </a:solidFill>
              </a:rPr>
              <a:t>-&gt; 0.5~1A</a:t>
            </a:r>
          </a:p>
          <a:p>
            <a:pPr algn="ctr"/>
            <a:r>
              <a:rPr lang="en-US" altLang="ko-KR" sz="1000" dirty="0">
                <a:solidFill>
                  <a:srgbClr val="FF0000"/>
                </a:solidFill>
              </a:rPr>
              <a:t>About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>
                <a:solidFill>
                  <a:srgbClr val="FF0000"/>
                </a:solidFill>
              </a:rPr>
              <a:t>30sec~5min,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>
                <a:solidFill>
                  <a:srgbClr val="FF0000"/>
                </a:solidFill>
              </a:rPr>
              <a:t>VSYS falls to low about 120ms.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38ABD0-CC8C-2EC3-1E70-158A0AD142B9}"/>
              </a:ext>
            </a:extLst>
          </p:cNvPr>
          <p:cNvSpPr txBox="1"/>
          <p:nvPr/>
        </p:nvSpPr>
        <p:spPr>
          <a:xfrm>
            <a:off x="551188" y="4093879"/>
            <a:ext cx="60951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latinLnBrk="1">
              <a:buFont typeface="맑은 고딕" panose="020B0503020000020004" pitchFamily="50" charset="-127"/>
              <a:buChar char="-"/>
            </a:pP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A-B-A Swap test is done.</a:t>
            </a:r>
          </a:p>
          <a:p>
            <a:pPr lvl="0" algn="just" latinLnBrk="1"/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(only the ICs which top marking is BQ25620 have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this problem.)</a:t>
            </a:r>
            <a:endParaRPr lang="ko-KR" altLang="ko-KR" sz="10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buFont typeface="맑은 고딕" panose="020B0503020000020004" pitchFamily="50" charset="-127"/>
              <a:buChar char="-"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System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load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current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is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0.5A ~1A. (typical 700mA)</a:t>
            </a:r>
            <a:endParaRPr lang="ko-KR" altLang="ko-KR" sz="10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buFont typeface="맑은 고딕" panose="020B0503020000020004" pitchFamily="50" charset="-127"/>
              <a:buChar char="-"/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Falling duration is about 120ms.</a:t>
            </a:r>
          </a:p>
          <a:p>
            <a:pPr marL="342900" lvl="0" indent="-342900" algn="just" latinLnBrk="1">
              <a:buFont typeface="맑은 고딕" panose="020B0503020000020004" pitchFamily="50" charset="-127"/>
              <a:buChar char="-"/>
            </a:pPr>
            <a:r>
              <a:rPr lang="en-US" altLang="ko-KR" sz="1000" dirty="0">
                <a:effectLst/>
                <a:ea typeface="맑은 고딕" panose="020B0503020000020004" pitchFamily="50" charset="-127"/>
                <a:cs typeface="굴림" panose="020B0600000101010101" pitchFamily="50" charset="-127"/>
              </a:rPr>
              <a:t>The time from bootup to failure is shorter if I2C communication happens more often.</a:t>
            </a: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21FC4EEF-2E43-ABC2-C67F-9639A8176757}"/>
              </a:ext>
            </a:extLst>
          </p:cNvPr>
          <p:cNvSpPr/>
          <p:nvPr/>
        </p:nvSpPr>
        <p:spPr>
          <a:xfrm>
            <a:off x="4673600" y="1366746"/>
            <a:ext cx="334023" cy="21372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solidFill>
                <a:srgbClr val="FF0000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D71E6F5C-7FD9-08FE-24CE-7E0F55B9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233" y="3622879"/>
            <a:ext cx="3237959" cy="250982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909EB93D-F42F-5F80-887F-33CB06377966}"/>
              </a:ext>
            </a:extLst>
          </p:cNvPr>
          <p:cNvCxnSpPr>
            <a:cxnSpLocks/>
            <a:stCxn id="24" idx="5"/>
          </p:cNvCxnSpPr>
          <p:nvPr/>
        </p:nvCxnSpPr>
        <p:spPr>
          <a:xfrm>
            <a:off x="4958706" y="1549170"/>
            <a:ext cx="2030527" cy="20322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35E0500-E704-05BF-4309-8B0AFEDFB51C}"/>
              </a:ext>
            </a:extLst>
          </p:cNvPr>
          <p:cNvSpPr txBox="1"/>
          <p:nvPr/>
        </p:nvSpPr>
        <p:spPr>
          <a:xfrm>
            <a:off x="10227192" y="3693769"/>
            <a:ext cx="15488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CH1 SYS Waveform</a:t>
            </a:r>
            <a:br>
              <a:rPr lang="en-US" altLang="ko-KR" sz="1000" dirty="0">
                <a:solidFill>
                  <a:srgbClr val="FF0000"/>
                </a:solidFill>
              </a:rPr>
            </a:br>
            <a:br>
              <a:rPr lang="en-US" altLang="ko-KR" sz="1000" dirty="0">
                <a:solidFill>
                  <a:srgbClr val="FF0000"/>
                </a:solidFill>
              </a:rPr>
            </a:br>
            <a:r>
              <a:rPr lang="en-US" altLang="ko-KR" sz="1000" dirty="0">
                <a:solidFill>
                  <a:srgbClr val="FF0000"/>
                </a:solidFill>
              </a:rPr>
              <a:t>(BAT pin remains high.)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6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95678B-983F-4C6B-C0DD-65AE9690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</a:t>
            </a:r>
            <a:r>
              <a:rPr lang="ko-KR" altLang="en-US" dirty="0"/>
              <a:t> </a:t>
            </a:r>
            <a:r>
              <a:rPr lang="en-US" altLang="ko-KR" dirty="0"/>
              <a:t>marking of IC which supplied by Arrow Electronics</a:t>
            </a:r>
            <a:endParaRPr lang="en-US" dirty="0"/>
          </a:p>
        </p:txBody>
      </p:sp>
      <p:pic>
        <p:nvPicPr>
          <p:cNvPr id="5" name="내용 개체 틀 4" descr="전자제품, 회로, 전자 부품, 전자 공학이(가) 표시된 사진&#10;&#10;자동 생성된 설명">
            <a:extLst>
              <a:ext uri="{FF2B5EF4-FFF2-40B4-BE49-F238E27FC236}">
                <a16:creationId xmlns:a16="http://schemas.microsoft.com/office/drawing/2014/main" id="{9A57D133-4347-0D6D-4EAE-5907224DC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0" t="34419" r="36951" b="32365"/>
          <a:stretch/>
        </p:blipFill>
        <p:spPr>
          <a:xfrm>
            <a:off x="3347048" y="1766606"/>
            <a:ext cx="5497904" cy="4726269"/>
          </a:xfrm>
        </p:spPr>
      </p:pic>
    </p:spTree>
    <p:extLst>
      <p:ext uri="{BB962C8B-B14F-4D97-AF65-F5344CB8AC3E}">
        <p14:creationId xmlns:p14="http://schemas.microsoft.com/office/powerpoint/2010/main" val="77482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95678B-983F-4C6B-C0DD-65AE9690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</a:t>
            </a:r>
            <a:r>
              <a:rPr lang="ko-KR" altLang="en-US" dirty="0"/>
              <a:t> </a:t>
            </a:r>
            <a:r>
              <a:rPr lang="en-US" altLang="ko-KR" dirty="0"/>
              <a:t>marking of IC which supplied by Digi-key</a:t>
            </a:r>
            <a:endParaRPr lang="en-US" dirty="0"/>
          </a:p>
        </p:txBody>
      </p:sp>
      <p:pic>
        <p:nvPicPr>
          <p:cNvPr id="5" name="내용 개체 틀 4" descr="청록색, 터쿼이즈색, 그린이(가) 표시된 사진&#10;&#10;자동 생성된 설명">
            <a:extLst>
              <a:ext uri="{FF2B5EF4-FFF2-40B4-BE49-F238E27FC236}">
                <a16:creationId xmlns:a16="http://schemas.microsoft.com/office/drawing/2014/main" id="{3E001085-14AD-2079-599C-C85340476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8" t="39842" r="39493" b="33947"/>
          <a:stretch/>
        </p:blipFill>
        <p:spPr>
          <a:xfrm>
            <a:off x="4188541" y="2045110"/>
            <a:ext cx="4798144" cy="4153616"/>
          </a:xfrm>
        </p:spPr>
      </p:pic>
    </p:spTree>
    <p:extLst>
      <p:ext uri="{BB962C8B-B14F-4D97-AF65-F5344CB8AC3E}">
        <p14:creationId xmlns:p14="http://schemas.microsoft.com/office/powerpoint/2010/main" val="166175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3494C4-568A-DFA8-4578-6B595EA1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내용 개체 틀 4" descr="도표, 평면도, 라인, 기술 도면이(가) 표시된 사진&#10;&#10;자동 생성된 설명">
            <a:extLst>
              <a:ext uri="{FF2B5EF4-FFF2-40B4-BE49-F238E27FC236}">
                <a16:creationId xmlns:a16="http://schemas.microsoft.com/office/drawing/2014/main" id="{88B89592-514D-5874-3252-CF3CD0318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2244"/>
            <a:ext cx="10515600" cy="3152192"/>
          </a:xfrm>
        </p:spPr>
      </p:pic>
    </p:spTree>
    <p:extLst>
      <p:ext uri="{BB962C8B-B14F-4D97-AF65-F5344CB8AC3E}">
        <p14:creationId xmlns:p14="http://schemas.microsoft.com/office/powerpoint/2010/main" val="3112610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105</Words>
  <Application>Microsoft Office PowerPoint</Application>
  <PresentationFormat>와이드스크린</PresentationFormat>
  <Paragraphs>11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Top marking of IC which supplied by Arrow Electronics</vt:lpstr>
      <vt:lpstr>Top marking of IC which supplied by Digi-key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하 성국</dc:creator>
  <cp:lastModifiedBy>Chase Jeong</cp:lastModifiedBy>
  <cp:revision>4</cp:revision>
  <dcterms:created xsi:type="dcterms:W3CDTF">2024-04-17T04:53:04Z</dcterms:created>
  <dcterms:modified xsi:type="dcterms:W3CDTF">2024-04-17T14:00:28Z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9e395e-e3b5-421f-8616-70a10f9451af_Enabled">
    <vt:lpwstr>true</vt:lpwstr>
  </property>
  <property fmtid="{D5CDD505-2E9C-101B-9397-08002B2CF9AE}" pid="3" name="MSIP_Label_879e395e-e3b5-421f-8616-70a10f9451af_SetDate">
    <vt:lpwstr>2024-04-17T13:57:05Z</vt:lpwstr>
  </property>
  <property fmtid="{D5CDD505-2E9C-101B-9397-08002B2CF9AE}" pid="4" name="MSIP_Label_879e395e-e3b5-421f-8616-70a10f9451af_Method">
    <vt:lpwstr>Standard</vt:lpwstr>
  </property>
  <property fmtid="{D5CDD505-2E9C-101B-9397-08002B2CF9AE}" pid="5" name="MSIP_Label_879e395e-e3b5-421f-8616-70a10f9451af_Name">
    <vt:lpwstr>879e395e-e3b5-421f-8616-70a10f9451af</vt:lpwstr>
  </property>
  <property fmtid="{D5CDD505-2E9C-101B-9397-08002B2CF9AE}" pid="6" name="MSIP_Label_879e395e-e3b5-421f-8616-70a10f9451af_SiteId">
    <vt:lpwstr>0beb0c35-9cbb-4feb-99e5-589e415c7944</vt:lpwstr>
  </property>
  <property fmtid="{D5CDD505-2E9C-101B-9397-08002B2CF9AE}" pid="7" name="MSIP_Label_879e395e-e3b5-421f-8616-70a10f9451af_ActionId">
    <vt:lpwstr>c0580321-f362-47a2-9535-4958d138fe4d</vt:lpwstr>
  </property>
  <property fmtid="{D5CDD505-2E9C-101B-9397-08002B2CF9AE}" pid="8" name="MSIP_Label_879e395e-e3b5-421f-8616-70a10f9451af_ContentBits">
    <vt:lpwstr>0</vt:lpwstr>
  </property>
</Properties>
</file>