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19E501-9FB3-0114-3F1B-DB84EFEDA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96E9750-B759-CF8B-E38C-D1F7DA7D7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9CA9CE-2650-DBD4-C893-CE59F401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82A08E-20E2-331B-FFFC-24BE47DB9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34C667-C039-AE8A-9462-81DA7C4E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93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1D60D8-D62E-B3B1-12FB-F0145259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7DC4BB3-519F-1813-F926-3C6FD30CE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2AAD4D-66BF-F736-382A-15098BB74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F1CA8A-8CCF-F391-A67B-7A96C0054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724A21-1C07-27FA-E94B-34D5AFBD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524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1709654-2D24-9413-8148-53560AC494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BDF367A-938D-3529-D440-03219E426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7E6398-72CB-C197-8D4B-AAC3F0F3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F4A35D-2575-EA7D-BF8D-AA992000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90F519-AE3C-FBF0-8A6A-51EE9FC57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37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510345-F0C6-7A88-01C6-62754E3B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FC0495-22B6-BB26-F6C9-85698C8F1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D1656C-A26F-EC06-7CBC-1E46B815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466970-DEB1-B16B-BC1D-A7874F3D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B8917E-FD49-0DD5-C666-5A75E641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37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AF8DA4-3679-D9B5-A575-1009C485C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9824E9-2F02-8292-5475-11781F933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E3E21E-D4A0-6BD7-7D34-AA1AA790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8461D2-A0F0-24B9-7CD1-727CA21F2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6ADA0C-0C3E-E643-0ED8-344FF41F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72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75EA29-F846-ED36-523C-289675879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B171E6D-A4DF-3646-8F51-6AFE5D0AA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ED527C-25EF-058E-3A67-D9F10DCFE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B2F8EB-F67E-9AB3-10AC-31ED2BE9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EA0E4A9-B178-AB45-AA01-D44E36FC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2DC0B10-3F4B-3423-7665-86E591D5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5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3189C6-5591-AAD0-6162-18F45781C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A7B02D7-09F0-E074-FE14-813673605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1A18777-8329-9E90-6738-081071286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F608438-C74E-238E-F251-E4AA3396F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9035D32-E888-B201-E0AC-A474A09B7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1A80C6A-5742-2173-2D71-374DD576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63251FE-97AE-8BD4-4479-C5866C7E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FB295A9-E709-8533-63D3-B2BE8A01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84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AB639B-8E02-EC1C-C554-A34F5E12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2639846-F6D7-E4F1-BD99-20191A92C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D153DE5-21B2-58F5-CFB4-BC8B7100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8DA84B0-AAD8-C7E4-0A1F-46348B59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77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E87AE7-B287-00DD-541A-402F2890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8FDAB8B-9A50-4A34-ECF9-8B8F22E9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E0A9A-B7ED-3C81-375D-C49A9C94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34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4F1E63-5664-97AC-478B-F0EC5C3E1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FFC4A1-EB81-92AB-008E-84F6FE8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8858A47-64C7-F8DD-26E4-802A41214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A57A22-BBE3-9820-6884-2839FB19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21EC8B5-016A-368D-699E-B98DA6760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ECE69E-7E2F-17CD-BA84-79486E290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69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94B767-88CD-8AB6-5832-1802527A2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D0190DC-CBF3-A4AE-8296-9E1A99BC4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245FCD-DB44-B900-01F2-15ADC9190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98298CE-3BD5-5F9A-CA7C-A864191F2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3F0506-B04F-0A02-4879-EB0C0280C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0D52FE-EE31-1C15-010F-91701A49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66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4453751-8545-4C31-8E46-ECA8CC12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541F73-85DC-CC35-55EF-B674AFD37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0C65D8-FB9B-3BE8-E731-2734E5D41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831-B96D-4C3F-B357-A1005B38F2DC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9BFECB-1D35-9B35-B1F7-A12348581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5790CD-B356-86EB-54F1-2FE025987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18EF-2733-4E90-B9C8-F865DC05E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864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CF6426A-6FEC-61F8-411B-3E319B46C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7463"/>
            <a:ext cx="12192000" cy="422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63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>
            <a:extLst>
              <a:ext uri="{FF2B5EF4-FFF2-40B4-BE49-F238E27FC236}">
                <a16:creationId xmlns:a16="http://schemas.microsoft.com/office/drawing/2014/main" id="{D0CC565C-8EBC-3DA4-9C17-45E5E8DE99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2AC0FA6-8730-391B-0D33-87FEC09D7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2526"/>
            <a:ext cx="12192000" cy="601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9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>
            <a:extLst>
              <a:ext uri="{FF2B5EF4-FFF2-40B4-BE49-F238E27FC236}">
                <a16:creationId xmlns:a16="http://schemas.microsoft.com/office/drawing/2014/main" id="{D0CC565C-8EBC-3DA4-9C17-45E5E8DE99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DDF4223-2E64-7341-E257-15A9A70A5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6002"/>
            <a:ext cx="12192000" cy="560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3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1DC409DB-01F1-3C95-B9E2-DB748F2EE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1703"/>
            <a:ext cx="12192000" cy="241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89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와이드스크린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HIS-DESK</dc:creator>
  <cp:lastModifiedBy>HIS-DESK</cp:lastModifiedBy>
  <cp:revision>1</cp:revision>
  <dcterms:created xsi:type="dcterms:W3CDTF">2023-04-21T23:01:46Z</dcterms:created>
  <dcterms:modified xsi:type="dcterms:W3CDTF">2023-04-21T23:10:11Z</dcterms:modified>
</cp:coreProperties>
</file>