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297" r:id="rId3"/>
    <p:sldId id="307" r:id="rId4"/>
    <p:sldId id="300" r:id="rId5"/>
    <p:sldId id="301" r:id="rId6"/>
    <p:sldId id="309" r:id="rId7"/>
    <p:sldId id="302" r:id="rId8"/>
    <p:sldId id="303" r:id="rId9"/>
    <p:sldId id="304" r:id="rId10"/>
    <p:sldId id="305" r:id="rId11"/>
    <p:sldId id="306" r:id="rId12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CC33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3878" autoAdjust="0"/>
  </p:normalViewPr>
  <p:slideViewPr>
    <p:cSldViewPr>
      <p:cViewPr varScale="1">
        <p:scale>
          <a:sx n="109" d="100"/>
          <a:sy n="109" d="100"/>
        </p:scale>
        <p:origin x="18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92" tIns="44746" rIns="89492" bIns="44746" numCol="1" anchor="t" anchorCtr="0" compatLnSpc="1">
            <a:prstTxWarp prst="textNoShape">
              <a:avLst/>
            </a:prstTxWarp>
          </a:bodyPr>
          <a:lstStyle>
            <a:lvl1pPr defTabSz="895350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92" tIns="44746" rIns="89492" bIns="44746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92" tIns="44746" rIns="89492" bIns="44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92" tIns="44746" rIns="89492" bIns="44746" numCol="1" anchor="b" anchorCtr="0" compatLnSpc="1">
            <a:prstTxWarp prst="textNoShape">
              <a:avLst/>
            </a:prstTxWarp>
          </a:bodyPr>
          <a:lstStyle>
            <a:lvl1pPr defTabSz="895350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33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92" tIns="44746" rIns="89492" bIns="44746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9B9FA4C3-75BA-48AF-BFF7-631F5CC8BB6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528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2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50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699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3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872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4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714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70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805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7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056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180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30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9B47-6C48-42F1-8E24-D89D0D774F7D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991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FB2F-6911-47E9-A55E-E50EE40B19B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F02DE-855A-4D6C-82EA-732BE214F68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3055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B363-CD8F-407A-B677-5F7FF5EEA7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CE6A0-4F37-4FAD-9F51-3C58BE16A2C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F88D0-E0D9-4F75-B62C-6D7E06A3A09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93F1-CB07-4519-BFA2-70F818B8C6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050A-6B51-4996-A5B9-D03F493B595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9960-DBA9-4E2C-AC8B-079A81E6A56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3E4D-6336-42F8-ABCF-F3495B269A3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F110-6BFD-4F08-A268-0D01C8DD979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E094-8333-4F05-B77A-14B386AA3A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BF63B-DE78-490E-82EF-8E7663B81B1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3A293D0F-7F6D-4E30-891F-4152082E235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869950" y="911225"/>
            <a:ext cx="78168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PART #(s)</a:t>
            </a:r>
            <a:br>
              <a:rPr lang="en-US" altLang="ko-KR" smtClean="0"/>
            </a:br>
            <a:r>
              <a:rPr lang="en-US" altLang="ko-KR" smtClean="0"/>
              <a:t>Short Descriptive Explanation of Device</a:t>
            </a:r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47" name="Freeform 23"/>
          <p:cNvSpPr>
            <a:spLocks/>
          </p:cNvSpPr>
          <p:nvPr userDrawn="1"/>
        </p:nvSpPr>
        <p:spPr bwMode="auto">
          <a:xfrm>
            <a:off x="549275" y="6556375"/>
            <a:ext cx="107950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68" y="19"/>
              </a:cxn>
              <a:cxn ang="0">
                <a:pos x="44" y="19"/>
              </a:cxn>
              <a:cxn ang="0">
                <a:pos x="44" y="117"/>
              </a:cxn>
              <a:cxn ang="0">
                <a:pos x="26" y="117"/>
              </a:cxn>
              <a:cxn ang="0">
                <a:pos x="26" y="19"/>
              </a:cxn>
              <a:cxn ang="0">
                <a:pos x="0" y="19"/>
              </a:cxn>
              <a:cxn ang="0">
                <a:pos x="0" y="0"/>
              </a:cxn>
            </a:cxnLst>
            <a:rect l="0" t="0" r="r" b="b"/>
            <a:pathLst>
              <a:path w="68" h="117">
                <a:moveTo>
                  <a:pt x="0" y="0"/>
                </a:moveTo>
                <a:lnTo>
                  <a:pt x="68" y="0"/>
                </a:lnTo>
                <a:lnTo>
                  <a:pt x="68" y="19"/>
                </a:lnTo>
                <a:lnTo>
                  <a:pt x="44" y="19"/>
                </a:lnTo>
                <a:lnTo>
                  <a:pt x="44" y="117"/>
                </a:lnTo>
                <a:lnTo>
                  <a:pt x="26" y="117"/>
                </a:lnTo>
                <a:lnTo>
                  <a:pt x="26" y="19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8" name="Freeform 24"/>
          <p:cNvSpPr>
            <a:spLocks/>
          </p:cNvSpPr>
          <p:nvPr userDrawn="1"/>
        </p:nvSpPr>
        <p:spPr bwMode="auto">
          <a:xfrm>
            <a:off x="781050" y="6607175"/>
            <a:ext cx="82550" cy="13493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0"/>
              </a:cxn>
              <a:cxn ang="0">
                <a:pos x="15" y="0"/>
              </a:cxn>
              <a:cxn ang="0">
                <a:pos x="15" y="34"/>
              </a:cxn>
              <a:cxn ang="0">
                <a:pos x="37" y="34"/>
              </a:cxn>
              <a:cxn ang="0">
                <a:pos x="37" y="0"/>
              </a:cxn>
              <a:cxn ang="0">
                <a:pos x="52" y="0"/>
              </a:cxn>
              <a:cxn ang="0">
                <a:pos x="52" y="85"/>
              </a:cxn>
              <a:cxn ang="0">
                <a:pos x="37" y="85"/>
              </a:cxn>
              <a:cxn ang="0">
                <a:pos x="37" y="48"/>
              </a:cxn>
              <a:cxn ang="0">
                <a:pos x="15" y="48"/>
              </a:cxn>
              <a:cxn ang="0">
                <a:pos x="15" y="85"/>
              </a:cxn>
              <a:cxn ang="0">
                <a:pos x="0" y="85"/>
              </a:cxn>
            </a:cxnLst>
            <a:rect l="0" t="0" r="r" b="b"/>
            <a:pathLst>
              <a:path w="52" h="85">
                <a:moveTo>
                  <a:pt x="0" y="85"/>
                </a:moveTo>
                <a:lnTo>
                  <a:pt x="0" y="0"/>
                </a:lnTo>
                <a:lnTo>
                  <a:pt x="15" y="0"/>
                </a:lnTo>
                <a:lnTo>
                  <a:pt x="15" y="34"/>
                </a:lnTo>
                <a:lnTo>
                  <a:pt x="37" y="34"/>
                </a:lnTo>
                <a:lnTo>
                  <a:pt x="37" y="0"/>
                </a:lnTo>
                <a:lnTo>
                  <a:pt x="52" y="0"/>
                </a:lnTo>
                <a:lnTo>
                  <a:pt x="52" y="85"/>
                </a:lnTo>
                <a:lnTo>
                  <a:pt x="37" y="85"/>
                </a:lnTo>
                <a:lnTo>
                  <a:pt x="37" y="48"/>
                </a:lnTo>
                <a:lnTo>
                  <a:pt x="15" y="48"/>
                </a:lnTo>
                <a:lnTo>
                  <a:pt x="15" y="85"/>
                </a:lnTo>
                <a:lnTo>
                  <a:pt x="0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9" name="Freeform 25"/>
          <p:cNvSpPr>
            <a:spLocks/>
          </p:cNvSpPr>
          <p:nvPr userDrawn="1"/>
        </p:nvSpPr>
        <p:spPr bwMode="auto">
          <a:xfrm>
            <a:off x="960438" y="6607175"/>
            <a:ext cx="68262" cy="13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0"/>
              </a:cxn>
              <a:cxn ang="0">
                <a:pos x="43" y="14"/>
              </a:cxn>
              <a:cxn ang="0">
                <a:pos x="13" y="14"/>
              </a:cxn>
              <a:cxn ang="0">
                <a:pos x="13" y="34"/>
              </a:cxn>
              <a:cxn ang="0">
                <a:pos x="41" y="34"/>
              </a:cxn>
              <a:cxn ang="0">
                <a:pos x="41" y="48"/>
              </a:cxn>
              <a:cxn ang="0">
                <a:pos x="13" y="48"/>
              </a:cxn>
              <a:cxn ang="0">
                <a:pos x="13" y="71"/>
              </a:cxn>
              <a:cxn ang="0">
                <a:pos x="43" y="71"/>
              </a:cxn>
              <a:cxn ang="0">
                <a:pos x="43" y="85"/>
              </a:cxn>
              <a:cxn ang="0">
                <a:pos x="0" y="85"/>
              </a:cxn>
              <a:cxn ang="0">
                <a:pos x="0" y="0"/>
              </a:cxn>
            </a:cxnLst>
            <a:rect l="0" t="0" r="r" b="b"/>
            <a:pathLst>
              <a:path w="43" h="85">
                <a:moveTo>
                  <a:pt x="0" y="0"/>
                </a:moveTo>
                <a:lnTo>
                  <a:pt x="43" y="0"/>
                </a:lnTo>
                <a:lnTo>
                  <a:pt x="43" y="14"/>
                </a:lnTo>
                <a:lnTo>
                  <a:pt x="13" y="14"/>
                </a:lnTo>
                <a:lnTo>
                  <a:pt x="13" y="34"/>
                </a:lnTo>
                <a:lnTo>
                  <a:pt x="41" y="34"/>
                </a:lnTo>
                <a:lnTo>
                  <a:pt x="41" y="48"/>
                </a:lnTo>
                <a:lnTo>
                  <a:pt x="13" y="48"/>
                </a:lnTo>
                <a:lnTo>
                  <a:pt x="13" y="71"/>
                </a:lnTo>
                <a:lnTo>
                  <a:pt x="43" y="71"/>
                </a:lnTo>
                <a:lnTo>
                  <a:pt x="43" y="85"/>
                </a:lnTo>
                <a:lnTo>
                  <a:pt x="0" y="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0" name="Freeform 26"/>
          <p:cNvSpPr>
            <a:spLocks/>
          </p:cNvSpPr>
          <p:nvPr userDrawn="1"/>
        </p:nvSpPr>
        <p:spPr bwMode="auto">
          <a:xfrm>
            <a:off x="1284288" y="6556375"/>
            <a:ext cx="180975" cy="18573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68" y="0"/>
              </a:cxn>
              <a:cxn ang="0">
                <a:pos x="83" y="87"/>
              </a:cxn>
              <a:cxn ang="0">
                <a:pos x="85" y="87"/>
              </a:cxn>
              <a:cxn ang="0">
                <a:pos x="98" y="0"/>
              </a:cxn>
              <a:cxn ang="0">
                <a:pos x="114" y="0"/>
              </a:cxn>
              <a:cxn ang="0">
                <a:pos x="94" y="117"/>
              </a:cxn>
              <a:cxn ang="0">
                <a:pos x="74" y="117"/>
              </a:cxn>
              <a:cxn ang="0">
                <a:pos x="57" y="28"/>
              </a:cxn>
              <a:cxn ang="0">
                <a:pos x="57" y="28"/>
              </a:cxn>
              <a:cxn ang="0">
                <a:pos x="40" y="117"/>
              </a:cxn>
              <a:cxn ang="0">
                <a:pos x="20" y="117"/>
              </a:cxn>
              <a:cxn ang="0">
                <a:pos x="0" y="0"/>
              </a:cxn>
              <a:cxn ang="0">
                <a:pos x="18" y="0"/>
              </a:cxn>
              <a:cxn ang="0">
                <a:pos x="31" y="87"/>
              </a:cxn>
              <a:cxn ang="0">
                <a:pos x="31" y="87"/>
              </a:cxn>
              <a:cxn ang="0">
                <a:pos x="48" y="0"/>
              </a:cxn>
            </a:cxnLst>
            <a:rect l="0" t="0" r="r" b="b"/>
            <a:pathLst>
              <a:path w="114" h="117">
                <a:moveTo>
                  <a:pt x="48" y="0"/>
                </a:moveTo>
                <a:lnTo>
                  <a:pt x="68" y="0"/>
                </a:lnTo>
                <a:lnTo>
                  <a:pt x="83" y="87"/>
                </a:lnTo>
                <a:lnTo>
                  <a:pt x="85" y="87"/>
                </a:lnTo>
                <a:lnTo>
                  <a:pt x="98" y="0"/>
                </a:lnTo>
                <a:lnTo>
                  <a:pt x="114" y="0"/>
                </a:lnTo>
                <a:lnTo>
                  <a:pt x="94" y="117"/>
                </a:lnTo>
                <a:lnTo>
                  <a:pt x="74" y="117"/>
                </a:lnTo>
                <a:lnTo>
                  <a:pt x="57" y="28"/>
                </a:lnTo>
                <a:lnTo>
                  <a:pt x="57" y="28"/>
                </a:lnTo>
                <a:lnTo>
                  <a:pt x="40" y="117"/>
                </a:lnTo>
                <a:lnTo>
                  <a:pt x="20" y="117"/>
                </a:lnTo>
                <a:lnTo>
                  <a:pt x="0" y="0"/>
                </a:lnTo>
                <a:lnTo>
                  <a:pt x="18" y="0"/>
                </a:lnTo>
                <a:lnTo>
                  <a:pt x="31" y="87"/>
                </a:lnTo>
                <a:lnTo>
                  <a:pt x="31" y="87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1" name="Freeform 27"/>
          <p:cNvSpPr>
            <a:spLocks noEditPoints="1"/>
          </p:cNvSpPr>
          <p:nvPr userDrawn="1"/>
        </p:nvSpPr>
        <p:spPr bwMode="auto">
          <a:xfrm>
            <a:off x="1585913" y="6604000"/>
            <a:ext cx="93662" cy="141288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4" y="20"/>
              </a:cxn>
              <a:cxn ang="0">
                <a:pos x="11" y="7"/>
              </a:cxn>
              <a:cxn ang="0">
                <a:pos x="22" y="2"/>
              </a:cxn>
              <a:cxn ang="0">
                <a:pos x="37" y="2"/>
              </a:cxn>
              <a:cxn ang="0">
                <a:pos x="48" y="7"/>
              </a:cxn>
              <a:cxn ang="0">
                <a:pos x="56" y="20"/>
              </a:cxn>
              <a:cxn ang="0">
                <a:pos x="59" y="36"/>
              </a:cxn>
              <a:cxn ang="0">
                <a:pos x="59" y="53"/>
              </a:cxn>
              <a:cxn ang="0">
                <a:pos x="56" y="69"/>
              </a:cxn>
              <a:cxn ang="0">
                <a:pos x="48" y="82"/>
              </a:cxn>
              <a:cxn ang="0">
                <a:pos x="37" y="87"/>
              </a:cxn>
              <a:cxn ang="0">
                <a:pos x="22" y="87"/>
              </a:cxn>
              <a:cxn ang="0">
                <a:pos x="11" y="82"/>
              </a:cxn>
              <a:cxn ang="0">
                <a:pos x="4" y="69"/>
              </a:cxn>
              <a:cxn ang="0">
                <a:pos x="0" y="53"/>
              </a:cxn>
              <a:cxn ang="0">
                <a:pos x="15" y="45"/>
              </a:cxn>
              <a:cxn ang="0">
                <a:pos x="15" y="55"/>
              </a:cxn>
              <a:cxn ang="0">
                <a:pos x="17" y="66"/>
              </a:cxn>
              <a:cxn ang="0">
                <a:pos x="22" y="73"/>
              </a:cxn>
              <a:cxn ang="0">
                <a:pos x="30" y="75"/>
              </a:cxn>
              <a:cxn ang="0">
                <a:pos x="39" y="73"/>
              </a:cxn>
              <a:cxn ang="0">
                <a:pos x="43" y="66"/>
              </a:cxn>
              <a:cxn ang="0">
                <a:pos x="44" y="55"/>
              </a:cxn>
              <a:cxn ang="0">
                <a:pos x="46" y="45"/>
              </a:cxn>
              <a:cxn ang="0">
                <a:pos x="44" y="34"/>
              </a:cxn>
              <a:cxn ang="0">
                <a:pos x="43" y="23"/>
              </a:cxn>
              <a:cxn ang="0">
                <a:pos x="39" y="16"/>
              </a:cxn>
              <a:cxn ang="0">
                <a:pos x="30" y="14"/>
              </a:cxn>
              <a:cxn ang="0">
                <a:pos x="22" y="16"/>
              </a:cxn>
              <a:cxn ang="0">
                <a:pos x="17" y="23"/>
              </a:cxn>
              <a:cxn ang="0">
                <a:pos x="15" y="34"/>
              </a:cxn>
              <a:cxn ang="0">
                <a:pos x="15" y="45"/>
              </a:cxn>
            </a:cxnLst>
            <a:rect l="0" t="0" r="r" b="b"/>
            <a:pathLst>
              <a:path w="59" h="89">
                <a:moveTo>
                  <a:pt x="0" y="45"/>
                </a:moveTo>
                <a:lnTo>
                  <a:pt x="0" y="36"/>
                </a:lnTo>
                <a:lnTo>
                  <a:pt x="2" y="27"/>
                </a:lnTo>
                <a:lnTo>
                  <a:pt x="4" y="20"/>
                </a:lnTo>
                <a:lnTo>
                  <a:pt x="7" y="12"/>
                </a:lnTo>
                <a:lnTo>
                  <a:pt x="11" y="7"/>
                </a:lnTo>
                <a:lnTo>
                  <a:pt x="17" y="4"/>
                </a:lnTo>
                <a:lnTo>
                  <a:pt x="22" y="2"/>
                </a:lnTo>
                <a:lnTo>
                  <a:pt x="30" y="0"/>
                </a:lnTo>
                <a:lnTo>
                  <a:pt x="37" y="2"/>
                </a:lnTo>
                <a:lnTo>
                  <a:pt x="43" y="4"/>
                </a:lnTo>
                <a:lnTo>
                  <a:pt x="48" y="7"/>
                </a:lnTo>
                <a:lnTo>
                  <a:pt x="52" y="12"/>
                </a:lnTo>
                <a:lnTo>
                  <a:pt x="56" y="20"/>
                </a:lnTo>
                <a:lnTo>
                  <a:pt x="57" y="27"/>
                </a:lnTo>
                <a:lnTo>
                  <a:pt x="59" y="36"/>
                </a:lnTo>
                <a:lnTo>
                  <a:pt x="59" y="45"/>
                </a:lnTo>
                <a:lnTo>
                  <a:pt x="59" y="53"/>
                </a:lnTo>
                <a:lnTo>
                  <a:pt x="57" y="62"/>
                </a:lnTo>
                <a:lnTo>
                  <a:pt x="56" y="69"/>
                </a:lnTo>
                <a:lnTo>
                  <a:pt x="52" y="77"/>
                </a:lnTo>
                <a:lnTo>
                  <a:pt x="48" y="82"/>
                </a:lnTo>
                <a:lnTo>
                  <a:pt x="43" y="85"/>
                </a:lnTo>
                <a:lnTo>
                  <a:pt x="37" y="87"/>
                </a:lnTo>
                <a:lnTo>
                  <a:pt x="30" y="89"/>
                </a:lnTo>
                <a:lnTo>
                  <a:pt x="22" y="87"/>
                </a:lnTo>
                <a:lnTo>
                  <a:pt x="17" y="85"/>
                </a:lnTo>
                <a:lnTo>
                  <a:pt x="11" y="82"/>
                </a:lnTo>
                <a:lnTo>
                  <a:pt x="7" y="77"/>
                </a:lnTo>
                <a:lnTo>
                  <a:pt x="4" y="69"/>
                </a:lnTo>
                <a:lnTo>
                  <a:pt x="2" y="62"/>
                </a:lnTo>
                <a:lnTo>
                  <a:pt x="0" y="53"/>
                </a:lnTo>
                <a:lnTo>
                  <a:pt x="0" y="45"/>
                </a:lnTo>
                <a:close/>
                <a:moveTo>
                  <a:pt x="15" y="45"/>
                </a:moveTo>
                <a:lnTo>
                  <a:pt x="15" y="50"/>
                </a:lnTo>
                <a:lnTo>
                  <a:pt x="15" y="55"/>
                </a:lnTo>
                <a:lnTo>
                  <a:pt x="17" y="61"/>
                </a:lnTo>
                <a:lnTo>
                  <a:pt x="17" y="66"/>
                </a:lnTo>
                <a:lnTo>
                  <a:pt x="19" y="69"/>
                </a:lnTo>
                <a:lnTo>
                  <a:pt x="22" y="73"/>
                </a:lnTo>
                <a:lnTo>
                  <a:pt x="26" y="75"/>
                </a:lnTo>
                <a:lnTo>
                  <a:pt x="30" y="75"/>
                </a:lnTo>
                <a:lnTo>
                  <a:pt x="35" y="75"/>
                </a:lnTo>
                <a:lnTo>
                  <a:pt x="39" y="73"/>
                </a:lnTo>
                <a:lnTo>
                  <a:pt x="41" y="69"/>
                </a:lnTo>
                <a:lnTo>
                  <a:pt x="43" y="66"/>
                </a:lnTo>
                <a:lnTo>
                  <a:pt x="44" y="61"/>
                </a:lnTo>
                <a:lnTo>
                  <a:pt x="44" y="55"/>
                </a:lnTo>
                <a:lnTo>
                  <a:pt x="46" y="50"/>
                </a:lnTo>
                <a:lnTo>
                  <a:pt x="46" y="45"/>
                </a:lnTo>
                <a:lnTo>
                  <a:pt x="46" y="39"/>
                </a:lnTo>
                <a:lnTo>
                  <a:pt x="44" y="34"/>
                </a:lnTo>
                <a:lnTo>
                  <a:pt x="44" y="29"/>
                </a:lnTo>
                <a:lnTo>
                  <a:pt x="43" y="23"/>
                </a:lnTo>
                <a:lnTo>
                  <a:pt x="41" y="20"/>
                </a:lnTo>
                <a:lnTo>
                  <a:pt x="39" y="16"/>
                </a:lnTo>
                <a:lnTo>
                  <a:pt x="35" y="14"/>
                </a:lnTo>
                <a:lnTo>
                  <a:pt x="30" y="14"/>
                </a:lnTo>
                <a:lnTo>
                  <a:pt x="26" y="14"/>
                </a:lnTo>
                <a:lnTo>
                  <a:pt x="22" y="16"/>
                </a:lnTo>
                <a:lnTo>
                  <a:pt x="19" y="20"/>
                </a:lnTo>
                <a:lnTo>
                  <a:pt x="17" y="23"/>
                </a:lnTo>
                <a:lnTo>
                  <a:pt x="17" y="29"/>
                </a:lnTo>
                <a:lnTo>
                  <a:pt x="15" y="34"/>
                </a:lnTo>
                <a:lnTo>
                  <a:pt x="15" y="39"/>
                </a:lnTo>
                <a:lnTo>
                  <a:pt x="15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2" name="Freeform 28"/>
          <p:cNvSpPr>
            <a:spLocks noEditPoints="1"/>
          </p:cNvSpPr>
          <p:nvPr userDrawn="1"/>
        </p:nvSpPr>
        <p:spPr bwMode="auto">
          <a:xfrm>
            <a:off x="1776413" y="6607175"/>
            <a:ext cx="79375" cy="134938"/>
          </a:xfrm>
          <a:custGeom>
            <a:avLst/>
            <a:gdLst/>
            <a:ahLst/>
            <a:cxnLst>
              <a:cxn ang="0">
                <a:pos x="24" y="37"/>
              </a:cxn>
              <a:cxn ang="0">
                <a:pos x="28" y="35"/>
              </a:cxn>
              <a:cxn ang="0">
                <a:pos x="32" y="34"/>
              </a:cxn>
              <a:cxn ang="0">
                <a:pos x="34" y="30"/>
              </a:cxn>
              <a:cxn ang="0">
                <a:pos x="34" y="25"/>
              </a:cxn>
              <a:cxn ang="0">
                <a:pos x="34" y="19"/>
              </a:cxn>
              <a:cxn ang="0">
                <a:pos x="32" y="18"/>
              </a:cxn>
              <a:cxn ang="0">
                <a:pos x="28" y="14"/>
              </a:cxn>
              <a:cxn ang="0">
                <a:pos x="24" y="14"/>
              </a:cxn>
              <a:cxn ang="0">
                <a:pos x="13" y="37"/>
              </a:cxn>
              <a:cxn ang="0">
                <a:pos x="0" y="85"/>
              </a:cxn>
              <a:cxn ang="0">
                <a:pos x="26" y="0"/>
              </a:cxn>
              <a:cxn ang="0">
                <a:pos x="34" y="2"/>
              </a:cxn>
              <a:cxn ang="0">
                <a:pos x="41" y="5"/>
              </a:cxn>
              <a:cxn ang="0">
                <a:pos x="47" y="12"/>
              </a:cxn>
              <a:cxn ang="0">
                <a:pos x="48" y="23"/>
              </a:cxn>
              <a:cxn ang="0">
                <a:pos x="47" y="30"/>
              </a:cxn>
              <a:cxn ang="0">
                <a:pos x="45" y="35"/>
              </a:cxn>
              <a:cxn ang="0">
                <a:pos x="41" y="41"/>
              </a:cxn>
              <a:cxn ang="0">
                <a:pos x="36" y="43"/>
              </a:cxn>
              <a:cxn ang="0">
                <a:pos x="37" y="44"/>
              </a:cxn>
              <a:cxn ang="0">
                <a:pos x="43" y="48"/>
              </a:cxn>
              <a:cxn ang="0">
                <a:pos x="45" y="53"/>
              </a:cxn>
              <a:cxn ang="0">
                <a:pos x="47" y="60"/>
              </a:cxn>
              <a:cxn ang="0">
                <a:pos x="47" y="67"/>
              </a:cxn>
              <a:cxn ang="0">
                <a:pos x="47" y="73"/>
              </a:cxn>
              <a:cxn ang="0">
                <a:pos x="48" y="78"/>
              </a:cxn>
              <a:cxn ang="0">
                <a:pos x="48" y="83"/>
              </a:cxn>
              <a:cxn ang="0">
                <a:pos x="36" y="85"/>
              </a:cxn>
              <a:cxn ang="0">
                <a:pos x="34" y="78"/>
              </a:cxn>
              <a:cxn ang="0">
                <a:pos x="34" y="73"/>
              </a:cxn>
              <a:cxn ang="0">
                <a:pos x="34" y="67"/>
              </a:cxn>
              <a:cxn ang="0">
                <a:pos x="34" y="62"/>
              </a:cxn>
              <a:cxn ang="0">
                <a:pos x="32" y="59"/>
              </a:cxn>
              <a:cxn ang="0">
                <a:pos x="32" y="55"/>
              </a:cxn>
              <a:cxn ang="0">
                <a:pos x="30" y="51"/>
              </a:cxn>
              <a:cxn ang="0">
                <a:pos x="28" y="51"/>
              </a:cxn>
              <a:cxn ang="0">
                <a:pos x="13" y="85"/>
              </a:cxn>
            </a:cxnLst>
            <a:rect l="0" t="0" r="r" b="b"/>
            <a:pathLst>
              <a:path w="50" h="85">
                <a:moveTo>
                  <a:pt x="13" y="37"/>
                </a:moveTo>
                <a:lnTo>
                  <a:pt x="24" y="37"/>
                </a:lnTo>
                <a:lnTo>
                  <a:pt x="26" y="37"/>
                </a:lnTo>
                <a:lnTo>
                  <a:pt x="28" y="35"/>
                </a:lnTo>
                <a:lnTo>
                  <a:pt x="30" y="35"/>
                </a:lnTo>
                <a:lnTo>
                  <a:pt x="32" y="34"/>
                </a:lnTo>
                <a:lnTo>
                  <a:pt x="32" y="32"/>
                </a:lnTo>
                <a:lnTo>
                  <a:pt x="34" y="30"/>
                </a:lnTo>
                <a:lnTo>
                  <a:pt x="34" y="28"/>
                </a:lnTo>
                <a:lnTo>
                  <a:pt x="34" y="25"/>
                </a:lnTo>
                <a:lnTo>
                  <a:pt x="34" y="23"/>
                </a:lnTo>
                <a:lnTo>
                  <a:pt x="34" y="19"/>
                </a:lnTo>
                <a:lnTo>
                  <a:pt x="32" y="18"/>
                </a:lnTo>
                <a:lnTo>
                  <a:pt x="32" y="18"/>
                </a:lnTo>
                <a:lnTo>
                  <a:pt x="30" y="16"/>
                </a:lnTo>
                <a:lnTo>
                  <a:pt x="28" y="14"/>
                </a:lnTo>
                <a:lnTo>
                  <a:pt x="26" y="14"/>
                </a:lnTo>
                <a:lnTo>
                  <a:pt x="24" y="14"/>
                </a:lnTo>
                <a:lnTo>
                  <a:pt x="13" y="14"/>
                </a:lnTo>
                <a:lnTo>
                  <a:pt x="13" y="37"/>
                </a:lnTo>
                <a:close/>
                <a:moveTo>
                  <a:pt x="13" y="85"/>
                </a:moveTo>
                <a:lnTo>
                  <a:pt x="0" y="85"/>
                </a:lnTo>
                <a:lnTo>
                  <a:pt x="0" y="0"/>
                </a:lnTo>
                <a:lnTo>
                  <a:pt x="26" y="0"/>
                </a:lnTo>
                <a:lnTo>
                  <a:pt x="30" y="0"/>
                </a:lnTo>
                <a:lnTo>
                  <a:pt x="34" y="2"/>
                </a:lnTo>
                <a:lnTo>
                  <a:pt x="37" y="3"/>
                </a:lnTo>
                <a:lnTo>
                  <a:pt x="41" y="5"/>
                </a:lnTo>
                <a:lnTo>
                  <a:pt x="43" y="7"/>
                </a:lnTo>
                <a:lnTo>
                  <a:pt x="47" y="12"/>
                </a:lnTo>
                <a:lnTo>
                  <a:pt x="47" y="16"/>
                </a:lnTo>
                <a:lnTo>
                  <a:pt x="48" y="23"/>
                </a:lnTo>
                <a:lnTo>
                  <a:pt x="47" y="27"/>
                </a:lnTo>
                <a:lnTo>
                  <a:pt x="47" y="30"/>
                </a:lnTo>
                <a:lnTo>
                  <a:pt x="47" y="34"/>
                </a:lnTo>
                <a:lnTo>
                  <a:pt x="45" y="35"/>
                </a:lnTo>
                <a:lnTo>
                  <a:pt x="43" y="37"/>
                </a:lnTo>
                <a:lnTo>
                  <a:pt x="41" y="41"/>
                </a:lnTo>
                <a:lnTo>
                  <a:pt x="37" y="41"/>
                </a:lnTo>
                <a:lnTo>
                  <a:pt x="36" y="43"/>
                </a:lnTo>
                <a:lnTo>
                  <a:pt x="36" y="43"/>
                </a:lnTo>
                <a:lnTo>
                  <a:pt x="37" y="44"/>
                </a:lnTo>
                <a:lnTo>
                  <a:pt x="41" y="46"/>
                </a:lnTo>
                <a:lnTo>
                  <a:pt x="43" y="48"/>
                </a:lnTo>
                <a:lnTo>
                  <a:pt x="45" y="50"/>
                </a:lnTo>
                <a:lnTo>
                  <a:pt x="45" y="53"/>
                </a:lnTo>
                <a:lnTo>
                  <a:pt x="45" y="57"/>
                </a:lnTo>
                <a:lnTo>
                  <a:pt x="47" y="60"/>
                </a:lnTo>
                <a:lnTo>
                  <a:pt x="47" y="64"/>
                </a:lnTo>
                <a:lnTo>
                  <a:pt x="47" y="67"/>
                </a:lnTo>
                <a:lnTo>
                  <a:pt x="47" y="69"/>
                </a:lnTo>
                <a:lnTo>
                  <a:pt x="47" y="73"/>
                </a:lnTo>
                <a:lnTo>
                  <a:pt x="47" y="75"/>
                </a:lnTo>
                <a:lnTo>
                  <a:pt x="48" y="78"/>
                </a:lnTo>
                <a:lnTo>
                  <a:pt x="48" y="80"/>
                </a:lnTo>
                <a:lnTo>
                  <a:pt x="48" y="83"/>
                </a:lnTo>
                <a:lnTo>
                  <a:pt x="50" y="85"/>
                </a:lnTo>
                <a:lnTo>
                  <a:pt x="36" y="85"/>
                </a:lnTo>
                <a:lnTo>
                  <a:pt x="36" y="82"/>
                </a:lnTo>
                <a:lnTo>
                  <a:pt x="34" y="78"/>
                </a:lnTo>
                <a:lnTo>
                  <a:pt x="34" y="76"/>
                </a:lnTo>
                <a:lnTo>
                  <a:pt x="34" y="73"/>
                </a:lnTo>
                <a:lnTo>
                  <a:pt x="34" y="71"/>
                </a:lnTo>
                <a:lnTo>
                  <a:pt x="34" y="67"/>
                </a:lnTo>
                <a:lnTo>
                  <a:pt x="34" y="64"/>
                </a:lnTo>
                <a:lnTo>
                  <a:pt x="34" y="62"/>
                </a:lnTo>
                <a:lnTo>
                  <a:pt x="32" y="60"/>
                </a:lnTo>
                <a:lnTo>
                  <a:pt x="32" y="59"/>
                </a:lnTo>
                <a:lnTo>
                  <a:pt x="32" y="57"/>
                </a:lnTo>
                <a:lnTo>
                  <a:pt x="32" y="55"/>
                </a:lnTo>
                <a:lnTo>
                  <a:pt x="30" y="53"/>
                </a:lnTo>
                <a:lnTo>
                  <a:pt x="30" y="51"/>
                </a:lnTo>
                <a:lnTo>
                  <a:pt x="28" y="51"/>
                </a:lnTo>
                <a:lnTo>
                  <a:pt x="28" y="51"/>
                </a:lnTo>
                <a:lnTo>
                  <a:pt x="13" y="51"/>
                </a:lnTo>
                <a:lnTo>
                  <a:pt x="13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3" name="Freeform 29"/>
          <p:cNvSpPr>
            <a:spLocks/>
          </p:cNvSpPr>
          <p:nvPr userDrawn="1"/>
        </p:nvSpPr>
        <p:spPr bwMode="auto">
          <a:xfrm>
            <a:off x="1951038" y="6607175"/>
            <a:ext cx="63500" cy="13493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0"/>
              </a:cxn>
              <a:cxn ang="0">
                <a:pos x="12" y="0"/>
              </a:cxn>
              <a:cxn ang="0">
                <a:pos x="12" y="71"/>
              </a:cxn>
              <a:cxn ang="0">
                <a:pos x="40" y="71"/>
              </a:cxn>
              <a:cxn ang="0">
                <a:pos x="40" y="85"/>
              </a:cxn>
              <a:cxn ang="0">
                <a:pos x="0" y="85"/>
              </a:cxn>
            </a:cxnLst>
            <a:rect l="0" t="0" r="r" b="b"/>
            <a:pathLst>
              <a:path w="40" h="85">
                <a:moveTo>
                  <a:pt x="0" y="85"/>
                </a:moveTo>
                <a:lnTo>
                  <a:pt x="0" y="0"/>
                </a:lnTo>
                <a:lnTo>
                  <a:pt x="12" y="0"/>
                </a:lnTo>
                <a:lnTo>
                  <a:pt x="12" y="71"/>
                </a:lnTo>
                <a:lnTo>
                  <a:pt x="40" y="71"/>
                </a:lnTo>
                <a:lnTo>
                  <a:pt x="40" y="85"/>
                </a:lnTo>
                <a:lnTo>
                  <a:pt x="0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4" name="Freeform 30"/>
          <p:cNvSpPr>
            <a:spLocks noEditPoints="1"/>
          </p:cNvSpPr>
          <p:nvPr userDrawn="1"/>
        </p:nvSpPr>
        <p:spPr bwMode="auto">
          <a:xfrm>
            <a:off x="2106613" y="6607175"/>
            <a:ext cx="80962" cy="13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0"/>
              </a:cxn>
              <a:cxn ang="0">
                <a:pos x="27" y="2"/>
              </a:cxn>
              <a:cxn ang="0">
                <a:pos x="35" y="3"/>
              </a:cxn>
              <a:cxn ang="0">
                <a:pos x="38" y="5"/>
              </a:cxn>
              <a:cxn ang="0">
                <a:pos x="44" y="10"/>
              </a:cxn>
              <a:cxn ang="0">
                <a:pos x="48" y="16"/>
              </a:cxn>
              <a:cxn ang="0">
                <a:pos x="50" y="23"/>
              </a:cxn>
              <a:cxn ang="0">
                <a:pos x="51" y="32"/>
              </a:cxn>
              <a:cxn ang="0">
                <a:pos x="51" y="43"/>
              </a:cxn>
              <a:cxn ang="0">
                <a:pos x="51" y="53"/>
              </a:cxn>
              <a:cxn ang="0">
                <a:pos x="50" y="62"/>
              </a:cxn>
              <a:cxn ang="0">
                <a:pos x="48" y="69"/>
              </a:cxn>
              <a:cxn ang="0">
                <a:pos x="44" y="75"/>
              </a:cxn>
              <a:cxn ang="0">
                <a:pos x="38" y="80"/>
              </a:cxn>
              <a:cxn ang="0">
                <a:pos x="35" y="82"/>
              </a:cxn>
              <a:cxn ang="0">
                <a:pos x="27" y="83"/>
              </a:cxn>
              <a:cxn ang="0">
                <a:pos x="22" y="85"/>
              </a:cxn>
              <a:cxn ang="0">
                <a:pos x="0" y="85"/>
              </a:cxn>
              <a:cxn ang="0">
                <a:pos x="0" y="0"/>
              </a:cxn>
              <a:cxn ang="0">
                <a:pos x="13" y="71"/>
              </a:cxn>
              <a:cxn ang="0">
                <a:pos x="20" y="71"/>
              </a:cxn>
              <a:cxn ang="0">
                <a:pos x="25" y="69"/>
              </a:cxn>
              <a:cxn ang="0">
                <a:pos x="29" y="67"/>
              </a:cxn>
              <a:cxn ang="0">
                <a:pos x="33" y="66"/>
              </a:cxn>
              <a:cxn ang="0">
                <a:pos x="35" y="62"/>
              </a:cxn>
              <a:cxn ang="0">
                <a:pos x="37" y="57"/>
              </a:cxn>
              <a:cxn ang="0">
                <a:pos x="38" y="53"/>
              </a:cxn>
              <a:cxn ang="0">
                <a:pos x="38" y="48"/>
              </a:cxn>
              <a:cxn ang="0">
                <a:pos x="38" y="43"/>
              </a:cxn>
              <a:cxn ang="0">
                <a:pos x="38" y="37"/>
              </a:cxn>
              <a:cxn ang="0">
                <a:pos x="38" y="32"/>
              </a:cxn>
              <a:cxn ang="0">
                <a:pos x="37" y="28"/>
              </a:cxn>
              <a:cxn ang="0">
                <a:pos x="35" y="23"/>
              </a:cxn>
              <a:cxn ang="0">
                <a:pos x="33" y="19"/>
              </a:cxn>
              <a:cxn ang="0">
                <a:pos x="29" y="16"/>
              </a:cxn>
              <a:cxn ang="0">
                <a:pos x="25" y="14"/>
              </a:cxn>
              <a:cxn ang="0">
                <a:pos x="20" y="14"/>
              </a:cxn>
              <a:cxn ang="0">
                <a:pos x="13" y="14"/>
              </a:cxn>
              <a:cxn ang="0">
                <a:pos x="13" y="71"/>
              </a:cxn>
            </a:cxnLst>
            <a:rect l="0" t="0" r="r" b="b"/>
            <a:pathLst>
              <a:path w="51" h="85">
                <a:moveTo>
                  <a:pt x="0" y="0"/>
                </a:moveTo>
                <a:lnTo>
                  <a:pt x="22" y="0"/>
                </a:lnTo>
                <a:lnTo>
                  <a:pt x="27" y="2"/>
                </a:lnTo>
                <a:lnTo>
                  <a:pt x="35" y="3"/>
                </a:lnTo>
                <a:lnTo>
                  <a:pt x="38" y="5"/>
                </a:lnTo>
                <a:lnTo>
                  <a:pt x="44" y="10"/>
                </a:lnTo>
                <a:lnTo>
                  <a:pt x="48" y="16"/>
                </a:lnTo>
                <a:lnTo>
                  <a:pt x="50" y="23"/>
                </a:lnTo>
                <a:lnTo>
                  <a:pt x="51" y="32"/>
                </a:lnTo>
                <a:lnTo>
                  <a:pt x="51" y="43"/>
                </a:lnTo>
                <a:lnTo>
                  <a:pt x="51" y="53"/>
                </a:lnTo>
                <a:lnTo>
                  <a:pt x="50" y="62"/>
                </a:lnTo>
                <a:lnTo>
                  <a:pt x="48" y="69"/>
                </a:lnTo>
                <a:lnTo>
                  <a:pt x="44" y="75"/>
                </a:lnTo>
                <a:lnTo>
                  <a:pt x="38" y="80"/>
                </a:lnTo>
                <a:lnTo>
                  <a:pt x="35" y="82"/>
                </a:lnTo>
                <a:lnTo>
                  <a:pt x="27" y="83"/>
                </a:lnTo>
                <a:lnTo>
                  <a:pt x="22" y="85"/>
                </a:lnTo>
                <a:lnTo>
                  <a:pt x="0" y="85"/>
                </a:lnTo>
                <a:lnTo>
                  <a:pt x="0" y="0"/>
                </a:lnTo>
                <a:close/>
                <a:moveTo>
                  <a:pt x="13" y="71"/>
                </a:moveTo>
                <a:lnTo>
                  <a:pt x="20" y="71"/>
                </a:lnTo>
                <a:lnTo>
                  <a:pt x="25" y="69"/>
                </a:lnTo>
                <a:lnTo>
                  <a:pt x="29" y="67"/>
                </a:lnTo>
                <a:lnTo>
                  <a:pt x="33" y="66"/>
                </a:lnTo>
                <a:lnTo>
                  <a:pt x="35" y="62"/>
                </a:lnTo>
                <a:lnTo>
                  <a:pt x="37" y="57"/>
                </a:lnTo>
                <a:lnTo>
                  <a:pt x="38" y="53"/>
                </a:lnTo>
                <a:lnTo>
                  <a:pt x="38" y="48"/>
                </a:lnTo>
                <a:lnTo>
                  <a:pt x="38" y="43"/>
                </a:lnTo>
                <a:lnTo>
                  <a:pt x="38" y="37"/>
                </a:lnTo>
                <a:lnTo>
                  <a:pt x="38" y="32"/>
                </a:lnTo>
                <a:lnTo>
                  <a:pt x="37" y="28"/>
                </a:lnTo>
                <a:lnTo>
                  <a:pt x="35" y="23"/>
                </a:lnTo>
                <a:lnTo>
                  <a:pt x="33" y="19"/>
                </a:lnTo>
                <a:lnTo>
                  <a:pt x="29" y="16"/>
                </a:lnTo>
                <a:lnTo>
                  <a:pt x="25" y="14"/>
                </a:lnTo>
                <a:lnTo>
                  <a:pt x="20" y="14"/>
                </a:lnTo>
                <a:lnTo>
                  <a:pt x="13" y="14"/>
                </a:lnTo>
                <a:lnTo>
                  <a:pt x="13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5" name="Freeform 31"/>
          <p:cNvSpPr>
            <a:spLocks/>
          </p:cNvSpPr>
          <p:nvPr userDrawn="1"/>
        </p:nvSpPr>
        <p:spPr bwMode="auto">
          <a:xfrm>
            <a:off x="2455863" y="6556375"/>
            <a:ext cx="84137" cy="185738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0" y="0"/>
              </a:cxn>
              <a:cxn ang="0">
                <a:pos x="18" y="0"/>
              </a:cxn>
              <a:cxn ang="0">
                <a:pos x="18" y="98"/>
              </a:cxn>
              <a:cxn ang="0">
                <a:pos x="53" y="98"/>
              </a:cxn>
              <a:cxn ang="0">
                <a:pos x="53" y="117"/>
              </a:cxn>
              <a:cxn ang="0">
                <a:pos x="0" y="117"/>
              </a:cxn>
            </a:cxnLst>
            <a:rect l="0" t="0" r="r" b="b"/>
            <a:pathLst>
              <a:path w="53" h="117">
                <a:moveTo>
                  <a:pt x="0" y="117"/>
                </a:moveTo>
                <a:lnTo>
                  <a:pt x="0" y="0"/>
                </a:lnTo>
                <a:lnTo>
                  <a:pt x="18" y="0"/>
                </a:lnTo>
                <a:lnTo>
                  <a:pt x="18" y="98"/>
                </a:lnTo>
                <a:lnTo>
                  <a:pt x="53" y="98"/>
                </a:lnTo>
                <a:lnTo>
                  <a:pt x="53" y="117"/>
                </a:lnTo>
                <a:lnTo>
                  <a:pt x="0" y="1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6" name="Freeform 32"/>
          <p:cNvSpPr>
            <a:spLocks/>
          </p:cNvSpPr>
          <p:nvPr userDrawn="1"/>
        </p:nvSpPr>
        <p:spPr bwMode="auto">
          <a:xfrm>
            <a:off x="2667000" y="6607175"/>
            <a:ext cx="65088" cy="13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0"/>
              </a:cxn>
              <a:cxn ang="0">
                <a:pos x="41" y="14"/>
              </a:cxn>
              <a:cxn ang="0">
                <a:pos x="13" y="14"/>
              </a:cxn>
              <a:cxn ang="0">
                <a:pos x="13" y="34"/>
              </a:cxn>
              <a:cxn ang="0">
                <a:pos x="39" y="34"/>
              </a:cxn>
              <a:cxn ang="0">
                <a:pos x="39" y="48"/>
              </a:cxn>
              <a:cxn ang="0">
                <a:pos x="13" y="48"/>
              </a:cxn>
              <a:cxn ang="0">
                <a:pos x="13" y="71"/>
              </a:cxn>
              <a:cxn ang="0">
                <a:pos x="41" y="71"/>
              </a:cxn>
              <a:cxn ang="0">
                <a:pos x="41" y="85"/>
              </a:cxn>
              <a:cxn ang="0">
                <a:pos x="0" y="85"/>
              </a:cxn>
              <a:cxn ang="0">
                <a:pos x="0" y="0"/>
              </a:cxn>
            </a:cxnLst>
            <a:rect l="0" t="0" r="r" b="b"/>
            <a:pathLst>
              <a:path w="41" h="85">
                <a:moveTo>
                  <a:pt x="0" y="0"/>
                </a:moveTo>
                <a:lnTo>
                  <a:pt x="41" y="0"/>
                </a:lnTo>
                <a:lnTo>
                  <a:pt x="41" y="14"/>
                </a:lnTo>
                <a:lnTo>
                  <a:pt x="13" y="14"/>
                </a:lnTo>
                <a:lnTo>
                  <a:pt x="13" y="34"/>
                </a:lnTo>
                <a:lnTo>
                  <a:pt x="39" y="34"/>
                </a:lnTo>
                <a:lnTo>
                  <a:pt x="39" y="48"/>
                </a:lnTo>
                <a:lnTo>
                  <a:pt x="13" y="48"/>
                </a:lnTo>
                <a:lnTo>
                  <a:pt x="13" y="71"/>
                </a:lnTo>
                <a:lnTo>
                  <a:pt x="41" y="71"/>
                </a:lnTo>
                <a:lnTo>
                  <a:pt x="41" y="85"/>
                </a:lnTo>
                <a:lnTo>
                  <a:pt x="0" y="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7" name="Freeform 33"/>
          <p:cNvSpPr>
            <a:spLocks noEditPoints="1"/>
          </p:cNvSpPr>
          <p:nvPr userDrawn="1"/>
        </p:nvSpPr>
        <p:spPr bwMode="auto">
          <a:xfrm>
            <a:off x="2822575" y="6607175"/>
            <a:ext cx="96838" cy="13493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24" y="0"/>
              </a:cxn>
              <a:cxn ang="0">
                <a:pos x="39" y="0"/>
              </a:cxn>
              <a:cxn ang="0">
                <a:pos x="61" y="85"/>
              </a:cxn>
              <a:cxn ang="0">
                <a:pos x="46" y="85"/>
              </a:cxn>
              <a:cxn ang="0">
                <a:pos x="43" y="67"/>
              </a:cxn>
              <a:cxn ang="0">
                <a:pos x="18" y="67"/>
              </a:cxn>
              <a:cxn ang="0">
                <a:pos x="13" y="85"/>
              </a:cxn>
              <a:cxn ang="0">
                <a:pos x="0" y="85"/>
              </a:cxn>
              <a:cxn ang="0">
                <a:pos x="39" y="53"/>
              </a:cxn>
              <a:cxn ang="0">
                <a:pos x="31" y="16"/>
              </a:cxn>
              <a:cxn ang="0">
                <a:pos x="31" y="16"/>
              </a:cxn>
              <a:cxn ang="0">
                <a:pos x="22" y="53"/>
              </a:cxn>
              <a:cxn ang="0">
                <a:pos x="39" y="53"/>
              </a:cxn>
            </a:cxnLst>
            <a:rect l="0" t="0" r="r" b="b"/>
            <a:pathLst>
              <a:path w="61" h="85">
                <a:moveTo>
                  <a:pt x="0" y="85"/>
                </a:moveTo>
                <a:lnTo>
                  <a:pt x="24" y="0"/>
                </a:lnTo>
                <a:lnTo>
                  <a:pt x="39" y="0"/>
                </a:lnTo>
                <a:lnTo>
                  <a:pt x="61" y="85"/>
                </a:lnTo>
                <a:lnTo>
                  <a:pt x="46" y="85"/>
                </a:lnTo>
                <a:lnTo>
                  <a:pt x="43" y="67"/>
                </a:lnTo>
                <a:lnTo>
                  <a:pt x="18" y="67"/>
                </a:lnTo>
                <a:lnTo>
                  <a:pt x="13" y="85"/>
                </a:lnTo>
                <a:lnTo>
                  <a:pt x="0" y="85"/>
                </a:lnTo>
                <a:close/>
                <a:moveTo>
                  <a:pt x="39" y="53"/>
                </a:moveTo>
                <a:lnTo>
                  <a:pt x="31" y="16"/>
                </a:lnTo>
                <a:lnTo>
                  <a:pt x="31" y="16"/>
                </a:lnTo>
                <a:lnTo>
                  <a:pt x="22" y="53"/>
                </a:lnTo>
                <a:lnTo>
                  <a:pt x="39" y="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8" name="Freeform 34"/>
          <p:cNvSpPr>
            <a:spLocks noEditPoints="1"/>
          </p:cNvSpPr>
          <p:nvPr userDrawn="1"/>
        </p:nvSpPr>
        <p:spPr bwMode="auto">
          <a:xfrm>
            <a:off x="3009900" y="6607175"/>
            <a:ext cx="82550" cy="13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0"/>
              </a:cxn>
              <a:cxn ang="0">
                <a:pos x="28" y="2"/>
              </a:cxn>
              <a:cxn ang="0">
                <a:pos x="36" y="3"/>
              </a:cxn>
              <a:cxn ang="0">
                <a:pos x="39" y="5"/>
              </a:cxn>
              <a:cxn ang="0">
                <a:pos x="45" y="10"/>
              </a:cxn>
              <a:cxn ang="0">
                <a:pos x="49" y="16"/>
              </a:cxn>
              <a:cxn ang="0">
                <a:pos x="50" y="23"/>
              </a:cxn>
              <a:cxn ang="0">
                <a:pos x="52" y="32"/>
              </a:cxn>
              <a:cxn ang="0">
                <a:pos x="52" y="43"/>
              </a:cxn>
              <a:cxn ang="0">
                <a:pos x="52" y="53"/>
              </a:cxn>
              <a:cxn ang="0">
                <a:pos x="50" y="62"/>
              </a:cxn>
              <a:cxn ang="0">
                <a:pos x="49" y="69"/>
              </a:cxn>
              <a:cxn ang="0">
                <a:pos x="45" y="75"/>
              </a:cxn>
              <a:cxn ang="0">
                <a:pos x="39" y="80"/>
              </a:cxn>
              <a:cxn ang="0">
                <a:pos x="36" y="82"/>
              </a:cxn>
              <a:cxn ang="0">
                <a:pos x="28" y="83"/>
              </a:cxn>
              <a:cxn ang="0">
                <a:pos x="21" y="85"/>
              </a:cxn>
              <a:cxn ang="0">
                <a:pos x="0" y="85"/>
              </a:cxn>
              <a:cxn ang="0">
                <a:pos x="0" y="0"/>
              </a:cxn>
              <a:cxn ang="0">
                <a:pos x="13" y="71"/>
              </a:cxn>
              <a:cxn ang="0">
                <a:pos x="21" y="71"/>
              </a:cxn>
              <a:cxn ang="0">
                <a:pos x="26" y="69"/>
              </a:cxn>
              <a:cxn ang="0">
                <a:pos x="30" y="67"/>
              </a:cxn>
              <a:cxn ang="0">
                <a:pos x="34" y="66"/>
              </a:cxn>
              <a:cxn ang="0">
                <a:pos x="36" y="62"/>
              </a:cxn>
              <a:cxn ang="0">
                <a:pos x="37" y="57"/>
              </a:cxn>
              <a:cxn ang="0">
                <a:pos x="37" y="53"/>
              </a:cxn>
              <a:cxn ang="0">
                <a:pos x="39" y="48"/>
              </a:cxn>
              <a:cxn ang="0">
                <a:pos x="39" y="43"/>
              </a:cxn>
              <a:cxn ang="0">
                <a:pos x="39" y="37"/>
              </a:cxn>
              <a:cxn ang="0">
                <a:pos x="37" y="32"/>
              </a:cxn>
              <a:cxn ang="0">
                <a:pos x="37" y="28"/>
              </a:cxn>
              <a:cxn ang="0">
                <a:pos x="36" y="23"/>
              </a:cxn>
              <a:cxn ang="0">
                <a:pos x="34" y="19"/>
              </a:cxn>
              <a:cxn ang="0">
                <a:pos x="30" y="16"/>
              </a:cxn>
              <a:cxn ang="0">
                <a:pos x="26" y="14"/>
              </a:cxn>
              <a:cxn ang="0">
                <a:pos x="21" y="14"/>
              </a:cxn>
              <a:cxn ang="0">
                <a:pos x="13" y="14"/>
              </a:cxn>
              <a:cxn ang="0">
                <a:pos x="13" y="71"/>
              </a:cxn>
            </a:cxnLst>
            <a:rect l="0" t="0" r="r" b="b"/>
            <a:pathLst>
              <a:path w="52" h="85">
                <a:moveTo>
                  <a:pt x="0" y="0"/>
                </a:moveTo>
                <a:lnTo>
                  <a:pt x="21" y="0"/>
                </a:lnTo>
                <a:lnTo>
                  <a:pt x="28" y="2"/>
                </a:lnTo>
                <a:lnTo>
                  <a:pt x="36" y="3"/>
                </a:lnTo>
                <a:lnTo>
                  <a:pt x="39" y="5"/>
                </a:lnTo>
                <a:lnTo>
                  <a:pt x="45" y="10"/>
                </a:lnTo>
                <a:lnTo>
                  <a:pt x="49" y="16"/>
                </a:lnTo>
                <a:lnTo>
                  <a:pt x="50" y="23"/>
                </a:lnTo>
                <a:lnTo>
                  <a:pt x="52" y="32"/>
                </a:lnTo>
                <a:lnTo>
                  <a:pt x="52" y="43"/>
                </a:lnTo>
                <a:lnTo>
                  <a:pt x="52" y="53"/>
                </a:lnTo>
                <a:lnTo>
                  <a:pt x="50" y="62"/>
                </a:lnTo>
                <a:lnTo>
                  <a:pt x="49" y="69"/>
                </a:lnTo>
                <a:lnTo>
                  <a:pt x="45" y="75"/>
                </a:lnTo>
                <a:lnTo>
                  <a:pt x="39" y="80"/>
                </a:lnTo>
                <a:lnTo>
                  <a:pt x="36" y="82"/>
                </a:lnTo>
                <a:lnTo>
                  <a:pt x="28" y="83"/>
                </a:lnTo>
                <a:lnTo>
                  <a:pt x="21" y="85"/>
                </a:lnTo>
                <a:lnTo>
                  <a:pt x="0" y="85"/>
                </a:lnTo>
                <a:lnTo>
                  <a:pt x="0" y="0"/>
                </a:lnTo>
                <a:close/>
                <a:moveTo>
                  <a:pt x="13" y="71"/>
                </a:moveTo>
                <a:lnTo>
                  <a:pt x="21" y="71"/>
                </a:lnTo>
                <a:lnTo>
                  <a:pt x="26" y="69"/>
                </a:lnTo>
                <a:lnTo>
                  <a:pt x="30" y="67"/>
                </a:lnTo>
                <a:lnTo>
                  <a:pt x="34" y="66"/>
                </a:lnTo>
                <a:lnTo>
                  <a:pt x="36" y="62"/>
                </a:lnTo>
                <a:lnTo>
                  <a:pt x="37" y="57"/>
                </a:lnTo>
                <a:lnTo>
                  <a:pt x="37" y="53"/>
                </a:lnTo>
                <a:lnTo>
                  <a:pt x="39" y="48"/>
                </a:lnTo>
                <a:lnTo>
                  <a:pt x="39" y="43"/>
                </a:lnTo>
                <a:lnTo>
                  <a:pt x="39" y="37"/>
                </a:lnTo>
                <a:lnTo>
                  <a:pt x="37" y="32"/>
                </a:lnTo>
                <a:lnTo>
                  <a:pt x="37" y="28"/>
                </a:lnTo>
                <a:lnTo>
                  <a:pt x="36" y="23"/>
                </a:lnTo>
                <a:lnTo>
                  <a:pt x="34" y="19"/>
                </a:lnTo>
                <a:lnTo>
                  <a:pt x="30" y="16"/>
                </a:lnTo>
                <a:lnTo>
                  <a:pt x="26" y="14"/>
                </a:lnTo>
                <a:lnTo>
                  <a:pt x="21" y="14"/>
                </a:lnTo>
                <a:lnTo>
                  <a:pt x="13" y="14"/>
                </a:lnTo>
                <a:lnTo>
                  <a:pt x="13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9" name="Freeform 35"/>
          <p:cNvSpPr>
            <a:spLocks/>
          </p:cNvSpPr>
          <p:nvPr userDrawn="1"/>
        </p:nvSpPr>
        <p:spPr bwMode="auto">
          <a:xfrm>
            <a:off x="3189288" y="6607175"/>
            <a:ext cx="68262" cy="13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0"/>
              </a:cxn>
              <a:cxn ang="0">
                <a:pos x="41" y="14"/>
              </a:cxn>
              <a:cxn ang="0">
                <a:pos x="13" y="14"/>
              </a:cxn>
              <a:cxn ang="0">
                <a:pos x="13" y="34"/>
              </a:cxn>
              <a:cxn ang="0">
                <a:pos x="39" y="34"/>
              </a:cxn>
              <a:cxn ang="0">
                <a:pos x="39" y="48"/>
              </a:cxn>
              <a:cxn ang="0">
                <a:pos x="13" y="48"/>
              </a:cxn>
              <a:cxn ang="0">
                <a:pos x="13" y="71"/>
              </a:cxn>
              <a:cxn ang="0">
                <a:pos x="43" y="71"/>
              </a:cxn>
              <a:cxn ang="0">
                <a:pos x="43" y="85"/>
              </a:cxn>
              <a:cxn ang="0">
                <a:pos x="0" y="85"/>
              </a:cxn>
              <a:cxn ang="0">
                <a:pos x="0" y="0"/>
              </a:cxn>
            </a:cxnLst>
            <a:rect l="0" t="0" r="r" b="b"/>
            <a:pathLst>
              <a:path w="43" h="85">
                <a:moveTo>
                  <a:pt x="0" y="0"/>
                </a:moveTo>
                <a:lnTo>
                  <a:pt x="41" y="0"/>
                </a:lnTo>
                <a:lnTo>
                  <a:pt x="41" y="14"/>
                </a:lnTo>
                <a:lnTo>
                  <a:pt x="13" y="14"/>
                </a:lnTo>
                <a:lnTo>
                  <a:pt x="13" y="34"/>
                </a:lnTo>
                <a:lnTo>
                  <a:pt x="39" y="34"/>
                </a:lnTo>
                <a:lnTo>
                  <a:pt x="39" y="48"/>
                </a:lnTo>
                <a:lnTo>
                  <a:pt x="13" y="48"/>
                </a:lnTo>
                <a:lnTo>
                  <a:pt x="13" y="71"/>
                </a:lnTo>
                <a:lnTo>
                  <a:pt x="43" y="71"/>
                </a:lnTo>
                <a:lnTo>
                  <a:pt x="43" y="85"/>
                </a:lnTo>
                <a:lnTo>
                  <a:pt x="0" y="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0" name="Freeform 36"/>
          <p:cNvSpPr>
            <a:spLocks noEditPoints="1"/>
          </p:cNvSpPr>
          <p:nvPr userDrawn="1"/>
        </p:nvSpPr>
        <p:spPr bwMode="auto">
          <a:xfrm>
            <a:off x="3354388" y="6607175"/>
            <a:ext cx="79375" cy="13493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26" y="0"/>
              </a:cxn>
              <a:cxn ang="0">
                <a:pos x="35" y="2"/>
              </a:cxn>
              <a:cxn ang="0">
                <a:pos x="41" y="5"/>
              </a:cxn>
              <a:cxn ang="0">
                <a:pos x="46" y="12"/>
              </a:cxn>
              <a:cxn ang="0">
                <a:pos x="48" y="23"/>
              </a:cxn>
              <a:cxn ang="0">
                <a:pos x="46" y="30"/>
              </a:cxn>
              <a:cxn ang="0">
                <a:pos x="44" y="35"/>
              </a:cxn>
              <a:cxn ang="0">
                <a:pos x="41" y="41"/>
              </a:cxn>
              <a:cxn ang="0">
                <a:pos x="35" y="43"/>
              </a:cxn>
              <a:cxn ang="0">
                <a:pos x="39" y="44"/>
              </a:cxn>
              <a:cxn ang="0">
                <a:pos x="42" y="48"/>
              </a:cxn>
              <a:cxn ang="0">
                <a:pos x="44" y="53"/>
              </a:cxn>
              <a:cxn ang="0">
                <a:pos x="46" y="60"/>
              </a:cxn>
              <a:cxn ang="0">
                <a:pos x="46" y="67"/>
              </a:cxn>
              <a:cxn ang="0">
                <a:pos x="48" y="73"/>
              </a:cxn>
              <a:cxn ang="0">
                <a:pos x="48" y="78"/>
              </a:cxn>
              <a:cxn ang="0">
                <a:pos x="50" y="83"/>
              </a:cxn>
              <a:cxn ang="0">
                <a:pos x="35" y="85"/>
              </a:cxn>
              <a:cxn ang="0">
                <a:pos x="35" y="78"/>
              </a:cxn>
              <a:cxn ang="0">
                <a:pos x="33" y="73"/>
              </a:cxn>
              <a:cxn ang="0">
                <a:pos x="33" y="67"/>
              </a:cxn>
              <a:cxn ang="0">
                <a:pos x="33" y="62"/>
              </a:cxn>
              <a:cxn ang="0">
                <a:pos x="33" y="59"/>
              </a:cxn>
              <a:cxn ang="0">
                <a:pos x="31" y="55"/>
              </a:cxn>
              <a:cxn ang="0">
                <a:pos x="29" y="51"/>
              </a:cxn>
              <a:cxn ang="0">
                <a:pos x="28" y="51"/>
              </a:cxn>
              <a:cxn ang="0">
                <a:pos x="13" y="85"/>
              </a:cxn>
              <a:cxn ang="0">
                <a:pos x="24" y="37"/>
              </a:cxn>
              <a:cxn ang="0">
                <a:pos x="28" y="35"/>
              </a:cxn>
              <a:cxn ang="0">
                <a:pos x="31" y="34"/>
              </a:cxn>
              <a:cxn ang="0">
                <a:pos x="33" y="30"/>
              </a:cxn>
              <a:cxn ang="0">
                <a:pos x="33" y="25"/>
              </a:cxn>
              <a:cxn ang="0">
                <a:pos x="33" y="19"/>
              </a:cxn>
              <a:cxn ang="0">
                <a:pos x="31" y="18"/>
              </a:cxn>
              <a:cxn ang="0">
                <a:pos x="28" y="14"/>
              </a:cxn>
              <a:cxn ang="0">
                <a:pos x="24" y="14"/>
              </a:cxn>
              <a:cxn ang="0">
                <a:pos x="13" y="37"/>
              </a:cxn>
            </a:cxnLst>
            <a:rect l="0" t="0" r="r" b="b"/>
            <a:pathLst>
              <a:path w="50" h="85">
                <a:moveTo>
                  <a:pt x="13" y="85"/>
                </a:moveTo>
                <a:lnTo>
                  <a:pt x="0" y="85"/>
                </a:lnTo>
                <a:lnTo>
                  <a:pt x="0" y="0"/>
                </a:lnTo>
                <a:lnTo>
                  <a:pt x="26" y="0"/>
                </a:lnTo>
                <a:lnTo>
                  <a:pt x="29" y="0"/>
                </a:lnTo>
                <a:lnTo>
                  <a:pt x="35" y="2"/>
                </a:lnTo>
                <a:lnTo>
                  <a:pt x="39" y="3"/>
                </a:lnTo>
                <a:lnTo>
                  <a:pt x="41" y="5"/>
                </a:lnTo>
                <a:lnTo>
                  <a:pt x="44" y="7"/>
                </a:lnTo>
                <a:lnTo>
                  <a:pt x="46" y="12"/>
                </a:lnTo>
                <a:lnTo>
                  <a:pt x="48" y="16"/>
                </a:lnTo>
                <a:lnTo>
                  <a:pt x="48" y="23"/>
                </a:lnTo>
                <a:lnTo>
                  <a:pt x="48" y="27"/>
                </a:lnTo>
                <a:lnTo>
                  <a:pt x="46" y="30"/>
                </a:lnTo>
                <a:lnTo>
                  <a:pt x="46" y="34"/>
                </a:lnTo>
                <a:lnTo>
                  <a:pt x="44" y="35"/>
                </a:lnTo>
                <a:lnTo>
                  <a:pt x="42" y="37"/>
                </a:lnTo>
                <a:lnTo>
                  <a:pt x="41" y="41"/>
                </a:lnTo>
                <a:lnTo>
                  <a:pt x="37" y="41"/>
                </a:lnTo>
                <a:lnTo>
                  <a:pt x="35" y="43"/>
                </a:lnTo>
                <a:lnTo>
                  <a:pt x="35" y="43"/>
                </a:lnTo>
                <a:lnTo>
                  <a:pt x="39" y="44"/>
                </a:lnTo>
                <a:lnTo>
                  <a:pt x="41" y="46"/>
                </a:lnTo>
                <a:lnTo>
                  <a:pt x="42" y="48"/>
                </a:lnTo>
                <a:lnTo>
                  <a:pt x="44" y="50"/>
                </a:lnTo>
                <a:lnTo>
                  <a:pt x="44" y="53"/>
                </a:lnTo>
                <a:lnTo>
                  <a:pt x="46" y="57"/>
                </a:lnTo>
                <a:lnTo>
                  <a:pt x="46" y="60"/>
                </a:lnTo>
                <a:lnTo>
                  <a:pt x="46" y="64"/>
                </a:lnTo>
                <a:lnTo>
                  <a:pt x="46" y="67"/>
                </a:lnTo>
                <a:lnTo>
                  <a:pt x="46" y="69"/>
                </a:lnTo>
                <a:lnTo>
                  <a:pt x="48" y="73"/>
                </a:lnTo>
                <a:lnTo>
                  <a:pt x="48" y="75"/>
                </a:lnTo>
                <a:lnTo>
                  <a:pt x="48" y="78"/>
                </a:lnTo>
                <a:lnTo>
                  <a:pt x="48" y="80"/>
                </a:lnTo>
                <a:lnTo>
                  <a:pt x="50" y="83"/>
                </a:lnTo>
                <a:lnTo>
                  <a:pt x="50" y="85"/>
                </a:lnTo>
                <a:lnTo>
                  <a:pt x="35" y="85"/>
                </a:lnTo>
                <a:lnTo>
                  <a:pt x="35" y="82"/>
                </a:lnTo>
                <a:lnTo>
                  <a:pt x="35" y="78"/>
                </a:lnTo>
                <a:lnTo>
                  <a:pt x="35" y="76"/>
                </a:lnTo>
                <a:lnTo>
                  <a:pt x="33" y="73"/>
                </a:lnTo>
                <a:lnTo>
                  <a:pt x="33" y="71"/>
                </a:lnTo>
                <a:lnTo>
                  <a:pt x="33" y="67"/>
                </a:lnTo>
                <a:lnTo>
                  <a:pt x="33" y="64"/>
                </a:lnTo>
                <a:lnTo>
                  <a:pt x="33" y="62"/>
                </a:lnTo>
                <a:lnTo>
                  <a:pt x="33" y="60"/>
                </a:lnTo>
                <a:lnTo>
                  <a:pt x="33" y="59"/>
                </a:lnTo>
                <a:lnTo>
                  <a:pt x="31" y="57"/>
                </a:lnTo>
                <a:lnTo>
                  <a:pt x="31" y="55"/>
                </a:lnTo>
                <a:lnTo>
                  <a:pt x="31" y="53"/>
                </a:lnTo>
                <a:lnTo>
                  <a:pt x="29" y="51"/>
                </a:lnTo>
                <a:lnTo>
                  <a:pt x="29" y="51"/>
                </a:lnTo>
                <a:lnTo>
                  <a:pt x="28" y="51"/>
                </a:lnTo>
                <a:lnTo>
                  <a:pt x="13" y="51"/>
                </a:lnTo>
                <a:lnTo>
                  <a:pt x="13" y="85"/>
                </a:lnTo>
                <a:close/>
                <a:moveTo>
                  <a:pt x="13" y="37"/>
                </a:moveTo>
                <a:lnTo>
                  <a:pt x="24" y="37"/>
                </a:lnTo>
                <a:lnTo>
                  <a:pt x="26" y="37"/>
                </a:lnTo>
                <a:lnTo>
                  <a:pt x="28" y="35"/>
                </a:lnTo>
                <a:lnTo>
                  <a:pt x="29" y="35"/>
                </a:lnTo>
                <a:lnTo>
                  <a:pt x="31" y="34"/>
                </a:lnTo>
                <a:lnTo>
                  <a:pt x="33" y="32"/>
                </a:lnTo>
                <a:lnTo>
                  <a:pt x="33" y="30"/>
                </a:lnTo>
                <a:lnTo>
                  <a:pt x="33" y="28"/>
                </a:lnTo>
                <a:lnTo>
                  <a:pt x="33" y="25"/>
                </a:lnTo>
                <a:lnTo>
                  <a:pt x="33" y="23"/>
                </a:lnTo>
                <a:lnTo>
                  <a:pt x="33" y="19"/>
                </a:lnTo>
                <a:lnTo>
                  <a:pt x="33" y="18"/>
                </a:lnTo>
                <a:lnTo>
                  <a:pt x="31" y="18"/>
                </a:lnTo>
                <a:lnTo>
                  <a:pt x="29" y="16"/>
                </a:lnTo>
                <a:lnTo>
                  <a:pt x="28" y="14"/>
                </a:lnTo>
                <a:lnTo>
                  <a:pt x="26" y="14"/>
                </a:lnTo>
                <a:lnTo>
                  <a:pt x="24" y="14"/>
                </a:lnTo>
                <a:lnTo>
                  <a:pt x="13" y="14"/>
                </a:lnTo>
                <a:lnTo>
                  <a:pt x="1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 userDrawn="1"/>
        </p:nvSpPr>
        <p:spPr bwMode="auto">
          <a:xfrm>
            <a:off x="3694113" y="6556375"/>
            <a:ext cx="30162" cy="185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1062" name="Freeform 38"/>
          <p:cNvSpPr>
            <a:spLocks/>
          </p:cNvSpPr>
          <p:nvPr userDrawn="1"/>
        </p:nvSpPr>
        <p:spPr bwMode="auto">
          <a:xfrm>
            <a:off x="3856038" y="6607175"/>
            <a:ext cx="88900" cy="134938"/>
          </a:xfrm>
          <a:custGeom>
            <a:avLst/>
            <a:gdLst/>
            <a:ahLst/>
            <a:cxnLst>
              <a:cxn ang="0">
                <a:pos x="37" y="85"/>
              </a:cxn>
              <a:cxn ang="0">
                <a:pos x="13" y="14"/>
              </a:cxn>
              <a:cxn ang="0">
                <a:pos x="13" y="14"/>
              </a:cxn>
              <a:cxn ang="0">
                <a:pos x="13" y="85"/>
              </a:cxn>
              <a:cxn ang="0">
                <a:pos x="0" y="85"/>
              </a:cxn>
              <a:cxn ang="0">
                <a:pos x="0" y="0"/>
              </a:cxn>
              <a:cxn ang="0">
                <a:pos x="19" y="0"/>
              </a:cxn>
              <a:cxn ang="0">
                <a:pos x="43" y="67"/>
              </a:cxn>
              <a:cxn ang="0">
                <a:pos x="43" y="66"/>
              </a:cxn>
              <a:cxn ang="0">
                <a:pos x="43" y="0"/>
              </a:cxn>
              <a:cxn ang="0">
                <a:pos x="56" y="0"/>
              </a:cxn>
              <a:cxn ang="0">
                <a:pos x="56" y="85"/>
              </a:cxn>
              <a:cxn ang="0">
                <a:pos x="37" y="85"/>
              </a:cxn>
            </a:cxnLst>
            <a:rect l="0" t="0" r="r" b="b"/>
            <a:pathLst>
              <a:path w="56" h="85">
                <a:moveTo>
                  <a:pt x="37" y="85"/>
                </a:moveTo>
                <a:lnTo>
                  <a:pt x="13" y="14"/>
                </a:lnTo>
                <a:lnTo>
                  <a:pt x="13" y="14"/>
                </a:lnTo>
                <a:lnTo>
                  <a:pt x="13" y="85"/>
                </a:lnTo>
                <a:lnTo>
                  <a:pt x="0" y="85"/>
                </a:lnTo>
                <a:lnTo>
                  <a:pt x="0" y="0"/>
                </a:lnTo>
                <a:lnTo>
                  <a:pt x="19" y="0"/>
                </a:lnTo>
                <a:lnTo>
                  <a:pt x="43" y="67"/>
                </a:lnTo>
                <a:lnTo>
                  <a:pt x="43" y="66"/>
                </a:lnTo>
                <a:lnTo>
                  <a:pt x="43" y="0"/>
                </a:lnTo>
                <a:lnTo>
                  <a:pt x="56" y="0"/>
                </a:lnTo>
                <a:lnTo>
                  <a:pt x="56" y="85"/>
                </a:lnTo>
                <a:lnTo>
                  <a:pt x="37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3" name="Freeform 39"/>
          <p:cNvSpPr>
            <a:spLocks noEditPoints="1"/>
          </p:cNvSpPr>
          <p:nvPr userDrawn="1"/>
        </p:nvSpPr>
        <p:spPr bwMode="auto">
          <a:xfrm>
            <a:off x="4211638" y="6556375"/>
            <a:ext cx="111125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0"/>
              </a:cxn>
              <a:cxn ang="0">
                <a:pos x="37" y="2"/>
              </a:cxn>
              <a:cxn ang="0">
                <a:pos x="46" y="3"/>
              </a:cxn>
              <a:cxn ang="0">
                <a:pos x="54" y="9"/>
              </a:cxn>
              <a:cxn ang="0">
                <a:pos x="59" y="14"/>
              </a:cxn>
              <a:cxn ang="0">
                <a:pos x="65" y="23"/>
              </a:cxn>
              <a:cxn ang="0">
                <a:pos x="69" y="32"/>
              </a:cxn>
              <a:cxn ang="0">
                <a:pos x="70" y="44"/>
              </a:cxn>
              <a:cxn ang="0">
                <a:pos x="70" y="59"/>
              </a:cxn>
              <a:cxn ang="0">
                <a:pos x="70" y="73"/>
              </a:cxn>
              <a:cxn ang="0">
                <a:pos x="69" y="85"/>
              </a:cxn>
              <a:cxn ang="0">
                <a:pos x="65" y="94"/>
              </a:cxn>
              <a:cxn ang="0">
                <a:pos x="59" y="103"/>
              </a:cxn>
              <a:cxn ang="0">
                <a:pos x="54" y="108"/>
              </a:cxn>
              <a:cxn ang="0">
                <a:pos x="46" y="114"/>
              </a:cxn>
              <a:cxn ang="0">
                <a:pos x="37" y="115"/>
              </a:cxn>
              <a:cxn ang="0">
                <a:pos x="28" y="117"/>
              </a:cxn>
              <a:cxn ang="0">
                <a:pos x="0" y="117"/>
              </a:cxn>
              <a:cxn ang="0">
                <a:pos x="0" y="0"/>
              </a:cxn>
              <a:cxn ang="0">
                <a:pos x="17" y="98"/>
              </a:cxn>
              <a:cxn ang="0">
                <a:pos x="28" y="98"/>
              </a:cxn>
              <a:cxn ang="0">
                <a:pos x="33" y="96"/>
              </a:cxn>
              <a:cxn ang="0">
                <a:pos x="41" y="94"/>
              </a:cxn>
              <a:cxn ang="0">
                <a:pos x="45" y="91"/>
              </a:cxn>
              <a:cxn ang="0">
                <a:pos x="48" y="85"/>
              </a:cxn>
              <a:cxn ang="0">
                <a:pos x="50" y="80"/>
              </a:cxn>
              <a:cxn ang="0">
                <a:pos x="52" y="73"/>
              </a:cxn>
              <a:cxn ang="0">
                <a:pos x="52" y="66"/>
              </a:cxn>
              <a:cxn ang="0">
                <a:pos x="52" y="59"/>
              </a:cxn>
              <a:cxn ang="0">
                <a:pos x="52" y="51"/>
              </a:cxn>
              <a:cxn ang="0">
                <a:pos x="52" y="44"/>
              </a:cxn>
              <a:cxn ang="0">
                <a:pos x="50" y="37"/>
              </a:cxn>
              <a:cxn ang="0">
                <a:pos x="48" y="32"/>
              </a:cxn>
              <a:cxn ang="0">
                <a:pos x="45" y="26"/>
              </a:cxn>
              <a:cxn ang="0">
                <a:pos x="41" y="23"/>
              </a:cxn>
              <a:cxn ang="0">
                <a:pos x="33" y="21"/>
              </a:cxn>
              <a:cxn ang="0">
                <a:pos x="28" y="19"/>
              </a:cxn>
              <a:cxn ang="0">
                <a:pos x="17" y="19"/>
              </a:cxn>
              <a:cxn ang="0">
                <a:pos x="17" y="98"/>
              </a:cxn>
            </a:cxnLst>
            <a:rect l="0" t="0" r="r" b="b"/>
            <a:pathLst>
              <a:path w="70" h="117">
                <a:moveTo>
                  <a:pt x="0" y="0"/>
                </a:moveTo>
                <a:lnTo>
                  <a:pt x="28" y="0"/>
                </a:lnTo>
                <a:lnTo>
                  <a:pt x="37" y="2"/>
                </a:lnTo>
                <a:lnTo>
                  <a:pt x="46" y="3"/>
                </a:lnTo>
                <a:lnTo>
                  <a:pt x="54" y="9"/>
                </a:lnTo>
                <a:lnTo>
                  <a:pt x="59" y="14"/>
                </a:lnTo>
                <a:lnTo>
                  <a:pt x="65" y="23"/>
                </a:lnTo>
                <a:lnTo>
                  <a:pt x="69" y="32"/>
                </a:lnTo>
                <a:lnTo>
                  <a:pt x="70" y="44"/>
                </a:lnTo>
                <a:lnTo>
                  <a:pt x="70" y="59"/>
                </a:lnTo>
                <a:lnTo>
                  <a:pt x="70" y="73"/>
                </a:lnTo>
                <a:lnTo>
                  <a:pt x="69" y="85"/>
                </a:lnTo>
                <a:lnTo>
                  <a:pt x="65" y="94"/>
                </a:lnTo>
                <a:lnTo>
                  <a:pt x="59" y="103"/>
                </a:lnTo>
                <a:lnTo>
                  <a:pt x="54" y="108"/>
                </a:lnTo>
                <a:lnTo>
                  <a:pt x="46" y="114"/>
                </a:lnTo>
                <a:lnTo>
                  <a:pt x="37" y="115"/>
                </a:lnTo>
                <a:lnTo>
                  <a:pt x="28" y="117"/>
                </a:lnTo>
                <a:lnTo>
                  <a:pt x="0" y="117"/>
                </a:lnTo>
                <a:lnTo>
                  <a:pt x="0" y="0"/>
                </a:lnTo>
                <a:close/>
                <a:moveTo>
                  <a:pt x="17" y="98"/>
                </a:moveTo>
                <a:lnTo>
                  <a:pt x="28" y="98"/>
                </a:lnTo>
                <a:lnTo>
                  <a:pt x="33" y="96"/>
                </a:lnTo>
                <a:lnTo>
                  <a:pt x="41" y="94"/>
                </a:lnTo>
                <a:lnTo>
                  <a:pt x="45" y="91"/>
                </a:lnTo>
                <a:lnTo>
                  <a:pt x="48" y="85"/>
                </a:lnTo>
                <a:lnTo>
                  <a:pt x="50" y="80"/>
                </a:lnTo>
                <a:lnTo>
                  <a:pt x="52" y="73"/>
                </a:lnTo>
                <a:lnTo>
                  <a:pt x="52" y="66"/>
                </a:lnTo>
                <a:lnTo>
                  <a:pt x="52" y="59"/>
                </a:lnTo>
                <a:lnTo>
                  <a:pt x="52" y="51"/>
                </a:lnTo>
                <a:lnTo>
                  <a:pt x="52" y="44"/>
                </a:lnTo>
                <a:lnTo>
                  <a:pt x="50" y="37"/>
                </a:lnTo>
                <a:lnTo>
                  <a:pt x="48" y="32"/>
                </a:lnTo>
                <a:lnTo>
                  <a:pt x="45" y="26"/>
                </a:lnTo>
                <a:lnTo>
                  <a:pt x="41" y="23"/>
                </a:lnTo>
                <a:lnTo>
                  <a:pt x="33" y="21"/>
                </a:lnTo>
                <a:lnTo>
                  <a:pt x="28" y="19"/>
                </a:lnTo>
                <a:lnTo>
                  <a:pt x="17" y="19"/>
                </a:lnTo>
                <a:lnTo>
                  <a:pt x="17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4" name="Freeform 40"/>
          <p:cNvSpPr>
            <a:spLocks/>
          </p:cNvSpPr>
          <p:nvPr userDrawn="1"/>
        </p:nvSpPr>
        <p:spPr bwMode="auto">
          <a:xfrm>
            <a:off x="4452938" y="6553200"/>
            <a:ext cx="107950" cy="192088"/>
          </a:xfrm>
          <a:custGeom>
            <a:avLst/>
            <a:gdLst/>
            <a:ahLst/>
            <a:cxnLst>
              <a:cxn ang="0">
                <a:pos x="48" y="32"/>
              </a:cxn>
              <a:cxn ang="0">
                <a:pos x="46" y="25"/>
              </a:cxn>
              <a:cxn ang="0">
                <a:pos x="42" y="21"/>
              </a:cxn>
              <a:cxn ang="0">
                <a:pos x="39" y="18"/>
              </a:cxn>
              <a:cxn ang="0">
                <a:pos x="31" y="18"/>
              </a:cxn>
              <a:cxn ang="0">
                <a:pos x="28" y="20"/>
              </a:cxn>
              <a:cxn ang="0">
                <a:pos x="24" y="23"/>
              </a:cxn>
              <a:cxn ang="0">
                <a:pos x="22" y="30"/>
              </a:cxn>
              <a:cxn ang="0">
                <a:pos x="22" y="37"/>
              </a:cxn>
              <a:cxn ang="0">
                <a:pos x="24" y="43"/>
              </a:cxn>
              <a:cxn ang="0">
                <a:pos x="29" y="46"/>
              </a:cxn>
              <a:cxn ang="0">
                <a:pos x="33" y="48"/>
              </a:cxn>
              <a:cxn ang="0">
                <a:pos x="42" y="52"/>
              </a:cxn>
              <a:cxn ang="0">
                <a:pos x="52" y="55"/>
              </a:cxn>
              <a:cxn ang="0">
                <a:pos x="63" y="62"/>
              </a:cxn>
              <a:cxn ang="0">
                <a:pos x="68" y="75"/>
              </a:cxn>
              <a:cxn ang="0">
                <a:pos x="68" y="93"/>
              </a:cxn>
              <a:cxn ang="0">
                <a:pos x="63" y="107"/>
              </a:cxn>
              <a:cxn ang="0">
                <a:pos x="52" y="116"/>
              </a:cxn>
              <a:cxn ang="0">
                <a:pos x="39" y="121"/>
              </a:cxn>
              <a:cxn ang="0">
                <a:pos x="26" y="121"/>
              </a:cxn>
              <a:cxn ang="0">
                <a:pos x="13" y="116"/>
              </a:cxn>
              <a:cxn ang="0">
                <a:pos x="4" y="107"/>
              </a:cxn>
              <a:cxn ang="0">
                <a:pos x="0" y="91"/>
              </a:cxn>
              <a:cxn ang="0">
                <a:pos x="18" y="82"/>
              </a:cxn>
              <a:cxn ang="0">
                <a:pos x="18" y="91"/>
              </a:cxn>
              <a:cxn ang="0">
                <a:pos x="22" y="98"/>
              </a:cxn>
              <a:cxn ang="0">
                <a:pos x="26" y="101"/>
              </a:cxn>
              <a:cxn ang="0">
                <a:pos x="33" y="103"/>
              </a:cxn>
              <a:cxn ang="0">
                <a:pos x="39" y="101"/>
              </a:cxn>
              <a:cxn ang="0">
                <a:pos x="44" y="100"/>
              </a:cxn>
              <a:cxn ang="0">
                <a:pos x="48" y="94"/>
              </a:cxn>
              <a:cxn ang="0">
                <a:pos x="50" y="87"/>
              </a:cxn>
              <a:cxn ang="0">
                <a:pos x="48" y="80"/>
              </a:cxn>
              <a:cxn ang="0">
                <a:pos x="42" y="75"/>
              </a:cxn>
              <a:cxn ang="0">
                <a:pos x="37" y="73"/>
              </a:cxn>
              <a:cxn ang="0">
                <a:pos x="29" y="71"/>
              </a:cxn>
              <a:cxn ang="0">
                <a:pos x="20" y="66"/>
              </a:cxn>
              <a:cxn ang="0">
                <a:pos x="11" y="61"/>
              </a:cxn>
              <a:cxn ang="0">
                <a:pos x="4" y="52"/>
              </a:cxn>
              <a:cxn ang="0">
                <a:pos x="2" y="39"/>
              </a:cxn>
              <a:cxn ang="0">
                <a:pos x="5" y="21"/>
              </a:cxn>
              <a:cxn ang="0">
                <a:pos x="13" y="9"/>
              </a:cxn>
              <a:cxn ang="0">
                <a:pos x="24" y="2"/>
              </a:cxn>
              <a:cxn ang="0">
                <a:pos x="37" y="0"/>
              </a:cxn>
              <a:cxn ang="0">
                <a:pos x="48" y="2"/>
              </a:cxn>
              <a:cxn ang="0">
                <a:pos x="57" y="9"/>
              </a:cxn>
              <a:cxn ang="0">
                <a:pos x="65" y="20"/>
              </a:cxn>
              <a:cxn ang="0">
                <a:pos x="66" y="36"/>
              </a:cxn>
            </a:cxnLst>
            <a:rect l="0" t="0" r="r" b="b"/>
            <a:pathLst>
              <a:path w="68" h="121">
                <a:moveTo>
                  <a:pt x="48" y="36"/>
                </a:moveTo>
                <a:lnTo>
                  <a:pt x="48" y="32"/>
                </a:lnTo>
                <a:lnTo>
                  <a:pt x="48" y="28"/>
                </a:lnTo>
                <a:lnTo>
                  <a:pt x="46" y="25"/>
                </a:lnTo>
                <a:lnTo>
                  <a:pt x="44" y="23"/>
                </a:lnTo>
                <a:lnTo>
                  <a:pt x="42" y="21"/>
                </a:lnTo>
                <a:lnTo>
                  <a:pt x="41" y="20"/>
                </a:lnTo>
                <a:lnTo>
                  <a:pt x="39" y="18"/>
                </a:lnTo>
                <a:lnTo>
                  <a:pt x="35" y="18"/>
                </a:lnTo>
                <a:lnTo>
                  <a:pt x="31" y="18"/>
                </a:lnTo>
                <a:lnTo>
                  <a:pt x="29" y="20"/>
                </a:lnTo>
                <a:lnTo>
                  <a:pt x="28" y="20"/>
                </a:lnTo>
                <a:lnTo>
                  <a:pt x="26" y="21"/>
                </a:lnTo>
                <a:lnTo>
                  <a:pt x="24" y="23"/>
                </a:lnTo>
                <a:lnTo>
                  <a:pt x="22" y="27"/>
                </a:lnTo>
                <a:lnTo>
                  <a:pt x="22" y="30"/>
                </a:lnTo>
                <a:lnTo>
                  <a:pt x="22" y="34"/>
                </a:lnTo>
                <a:lnTo>
                  <a:pt x="22" y="37"/>
                </a:lnTo>
                <a:lnTo>
                  <a:pt x="22" y="41"/>
                </a:lnTo>
                <a:lnTo>
                  <a:pt x="24" y="43"/>
                </a:lnTo>
                <a:lnTo>
                  <a:pt x="26" y="44"/>
                </a:lnTo>
                <a:lnTo>
                  <a:pt x="29" y="46"/>
                </a:lnTo>
                <a:lnTo>
                  <a:pt x="31" y="48"/>
                </a:lnTo>
                <a:lnTo>
                  <a:pt x="33" y="48"/>
                </a:lnTo>
                <a:lnTo>
                  <a:pt x="37" y="50"/>
                </a:lnTo>
                <a:lnTo>
                  <a:pt x="42" y="52"/>
                </a:lnTo>
                <a:lnTo>
                  <a:pt x="48" y="53"/>
                </a:lnTo>
                <a:lnTo>
                  <a:pt x="52" y="55"/>
                </a:lnTo>
                <a:lnTo>
                  <a:pt x="57" y="59"/>
                </a:lnTo>
                <a:lnTo>
                  <a:pt x="63" y="62"/>
                </a:lnTo>
                <a:lnTo>
                  <a:pt x="66" y="68"/>
                </a:lnTo>
                <a:lnTo>
                  <a:pt x="68" y="75"/>
                </a:lnTo>
                <a:lnTo>
                  <a:pt x="68" y="82"/>
                </a:lnTo>
                <a:lnTo>
                  <a:pt x="68" y="93"/>
                </a:lnTo>
                <a:lnTo>
                  <a:pt x="66" y="100"/>
                </a:lnTo>
                <a:lnTo>
                  <a:pt x="63" y="107"/>
                </a:lnTo>
                <a:lnTo>
                  <a:pt x="57" y="112"/>
                </a:lnTo>
                <a:lnTo>
                  <a:pt x="52" y="116"/>
                </a:lnTo>
                <a:lnTo>
                  <a:pt x="46" y="119"/>
                </a:lnTo>
                <a:lnTo>
                  <a:pt x="39" y="121"/>
                </a:lnTo>
                <a:lnTo>
                  <a:pt x="31" y="121"/>
                </a:lnTo>
                <a:lnTo>
                  <a:pt x="26" y="121"/>
                </a:lnTo>
                <a:lnTo>
                  <a:pt x="18" y="119"/>
                </a:lnTo>
                <a:lnTo>
                  <a:pt x="13" y="116"/>
                </a:lnTo>
                <a:lnTo>
                  <a:pt x="9" y="112"/>
                </a:lnTo>
                <a:lnTo>
                  <a:pt x="4" y="107"/>
                </a:lnTo>
                <a:lnTo>
                  <a:pt x="2" y="100"/>
                </a:lnTo>
                <a:lnTo>
                  <a:pt x="0" y="91"/>
                </a:lnTo>
                <a:lnTo>
                  <a:pt x="0" y="82"/>
                </a:lnTo>
                <a:lnTo>
                  <a:pt x="18" y="82"/>
                </a:lnTo>
                <a:lnTo>
                  <a:pt x="18" y="85"/>
                </a:lnTo>
                <a:lnTo>
                  <a:pt x="18" y="91"/>
                </a:lnTo>
                <a:lnTo>
                  <a:pt x="20" y="94"/>
                </a:lnTo>
                <a:lnTo>
                  <a:pt x="22" y="98"/>
                </a:lnTo>
                <a:lnTo>
                  <a:pt x="24" y="100"/>
                </a:lnTo>
                <a:lnTo>
                  <a:pt x="26" y="101"/>
                </a:lnTo>
                <a:lnTo>
                  <a:pt x="29" y="103"/>
                </a:lnTo>
                <a:lnTo>
                  <a:pt x="33" y="103"/>
                </a:lnTo>
                <a:lnTo>
                  <a:pt x="35" y="103"/>
                </a:lnTo>
                <a:lnTo>
                  <a:pt x="39" y="101"/>
                </a:lnTo>
                <a:lnTo>
                  <a:pt x="41" y="101"/>
                </a:lnTo>
                <a:lnTo>
                  <a:pt x="44" y="100"/>
                </a:lnTo>
                <a:lnTo>
                  <a:pt x="46" y="98"/>
                </a:lnTo>
                <a:lnTo>
                  <a:pt x="48" y="94"/>
                </a:lnTo>
                <a:lnTo>
                  <a:pt x="50" y="93"/>
                </a:lnTo>
                <a:lnTo>
                  <a:pt x="50" y="87"/>
                </a:lnTo>
                <a:lnTo>
                  <a:pt x="48" y="84"/>
                </a:lnTo>
                <a:lnTo>
                  <a:pt x="48" y="80"/>
                </a:lnTo>
                <a:lnTo>
                  <a:pt x="44" y="77"/>
                </a:lnTo>
                <a:lnTo>
                  <a:pt x="42" y="75"/>
                </a:lnTo>
                <a:lnTo>
                  <a:pt x="39" y="73"/>
                </a:lnTo>
                <a:lnTo>
                  <a:pt x="37" y="73"/>
                </a:lnTo>
                <a:lnTo>
                  <a:pt x="33" y="71"/>
                </a:lnTo>
                <a:lnTo>
                  <a:pt x="29" y="71"/>
                </a:lnTo>
                <a:lnTo>
                  <a:pt x="26" y="69"/>
                </a:lnTo>
                <a:lnTo>
                  <a:pt x="20" y="66"/>
                </a:lnTo>
                <a:lnTo>
                  <a:pt x="16" y="64"/>
                </a:lnTo>
                <a:lnTo>
                  <a:pt x="11" y="61"/>
                </a:lnTo>
                <a:lnTo>
                  <a:pt x="7" y="57"/>
                </a:lnTo>
                <a:lnTo>
                  <a:pt x="4" y="52"/>
                </a:lnTo>
                <a:lnTo>
                  <a:pt x="2" y="46"/>
                </a:lnTo>
                <a:lnTo>
                  <a:pt x="2" y="39"/>
                </a:lnTo>
                <a:lnTo>
                  <a:pt x="2" y="28"/>
                </a:lnTo>
                <a:lnTo>
                  <a:pt x="5" y="21"/>
                </a:lnTo>
                <a:lnTo>
                  <a:pt x="9" y="14"/>
                </a:lnTo>
                <a:lnTo>
                  <a:pt x="13" y="9"/>
                </a:lnTo>
                <a:lnTo>
                  <a:pt x="18" y="5"/>
                </a:lnTo>
                <a:lnTo>
                  <a:pt x="24" y="2"/>
                </a:lnTo>
                <a:lnTo>
                  <a:pt x="31" y="0"/>
                </a:lnTo>
                <a:lnTo>
                  <a:pt x="37" y="0"/>
                </a:lnTo>
                <a:lnTo>
                  <a:pt x="42" y="0"/>
                </a:lnTo>
                <a:lnTo>
                  <a:pt x="48" y="2"/>
                </a:lnTo>
                <a:lnTo>
                  <a:pt x="53" y="5"/>
                </a:lnTo>
                <a:lnTo>
                  <a:pt x="57" y="9"/>
                </a:lnTo>
                <a:lnTo>
                  <a:pt x="61" y="14"/>
                </a:lnTo>
                <a:lnTo>
                  <a:pt x="65" y="20"/>
                </a:lnTo>
                <a:lnTo>
                  <a:pt x="66" y="27"/>
                </a:lnTo>
                <a:lnTo>
                  <a:pt x="66" y="36"/>
                </a:lnTo>
                <a:lnTo>
                  <a:pt x="48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" name="Freeform 41"/>
          <p:cNvSpPr>
            <a:spLocks noEditPoints="1"/>
          </p:cNvSpPr>
          <p:nvPr userDrawn="1"/>
        </p:nvSpPr>
        <p:spPr bwMode="auto">
          <a:xfrm>
            <a:off x="4694238" y="6556375"/>
            <a:ext cx="96837" cy="185738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0" y="0"/>
              </a:cxn>
              <a:cxn ang="0">
                <a:pos x="27" y="0"/>
              </a:cxn>
              <a:cxn ang="0">
                <a:pos x="33" y="2"/>
              </a:cxn>
              <a:cxn ang="0">
                <a:pos x="40" y="2"/>
              </a:cxn>
              <a:cxn ang="0">
                <a:pos x="46" y="3"/>
              </a:cxn>
              <a:cxn ang="0">
                <a:pos x="51" y="7"/>
              </a:cxn>
              <a:cxn ang="0">
                <a:pos x="55" y="12"/>
              </a:cxn>
              <a:cxn ang="0">
                <a:pos x="59" y="18"/>
              </a:cxn>
              <a:cxn ang="0">
                <a:pos x="61" y="26"/>
              </a:cxn>
              <a:cxn ang="0">
                <a:pos x="61" y="35"/>
              </a:cxn>
              <a:cxn ang="0">
                <a:pos x="61" y="44"/>
              </a:cxn>
              <a:cxn ang="0">
                <a:pos x="59" y="51"/>
              </a:cxn>
              <a:cxn ang="0">
                <a:pos x="57" y="57"/>
              </a:cxn>
              <a:cxn ang="0">
                <a:pos x="53" y="62"/>
              </a:cxn>
              <a:cxn ang="0">
                <a:pos x="49" y="66"/>
              </a:cxn>
              <a:cxn ang="0">
                <a:pos x="44" y="69"/>
              </a:cxn>
              <a:cxn ang="0">
                <a:pos x="38" y="71"/>
              </a:cxn>
              <a:cxn ang="0">
                <a:pos x="31" y="73"/>
              </a:cxn>
              <a:cxn ang="0">
                <a:pos x="18" y="73"/>
              </a:cxn>
              <a:cxn ang="0">
                <a:pos x="18" y="117"/>
              </a:cxn>
              <a:cxn ang="0">
                <a:pos x="0" y="117"/>
              </a:cxn>
              <a:cxn ang="0">
                <a:pos x="18" y="53"/>
              </a:cxn>
              <a:cxn ang="0">
                <a:pos x="22" y="53"/>
              </a:cxn>
              <a:cxn ang="0">
                <a:pos x="27" y="53"/>
              </a:cxn>
              <a:cxn ang="0">
                <a:pos x="31" y="53"/>
              </a:cxn>
              <a:cxn ang="0">
                <a:pos x="35" y="51"/>
              </a:cxn>
              <a:cxn ang="0">
                <a:pos x="37" y="50"/>
              </a:cxn>
              <a:cxn ang="0">
                <a:pos x="40" y="48"/>
              </a:cxn>
              <a:cxn ang="0">
                <a:pos x="42" y="42"/>
              </a:cxn>
              <a:cxn ang="0">
                <a:pos x="42" y="35"/>
              </a:cxn>
              <a:cxn ang="0">
                <a:pos x="42" y="30"/>
              </a:cxn>
              <a:cxn ang="0">
                <a:pos x="40" y="25"/>
              </a:cxn>
              <a:cxn ang="0">
                <a:pos x="37" y="23"/>
              </a:cxn>
              <a:cxn ang="0">
                <a:pos x="35" y="21"/>
              </a:cxn>
              <a:cxn ang="0">
                <a:pos x="31" y="19"/>
              </a:cxn>
              <a:cxn ang="0">
                <a:pos x="27" y="19"/>
              </a:cxn>
              <a:cxn ang="0">
                <a:pos x="22" y="19"/>
              </a:cxn>
              <a:cxn ang="0">
                <a:pos x="18" y="19"/>
              </a:cxn>
              <a:cxn ang="0">
                <a:pos x="18" y="53"/>
              </a:cxn>
            </a:cxnLst>
            <a:rect l="0" t="0" r="r" b="b"/>
            <a:pathLst>
              <a:path w="61" h="117">
                <a:moveTo>
                  <a:pt x="0" y="117"/>
                </a:moveTo>
                <a:lnTo>
                  <a:pt x="0" y="0"/>
                </a:lnTo>
                <a:lnTo>
                  <a:pt x="27" y="0"/>
                </a:lnTo>
                <a:lnTo>
                  <a:pt x="33" y="2"/>
                </a:lnTo>
                <a:lnTo>
                  <a:pt x="40" y="2"/>
                </a:lnTo>
                <a:lnTo>
                  <a:pt x="46" y="3"/>
                </a:lnTo>
                <a:lnTo>
                  <a:pt x="51" y="7"/>
                </a:lnTo>
                <a:lnTo>
                  <a:pt x="55" y="12"/>
                </a:lnTo>
                <a:lnTo>
                  <a:pt x="59" y="18"/>
                </a:lnTo>
                <a:lnTo>
                  <a:pt x="61" y="26"/>
                </a:lnTo>
                <a:lnTo>
                  <a:pt x="61" y="35"/>
                </a:lnTo>
                <a:lnTo>
                  <a:pt x="61" y="44"/>
                </a:lnTo>
                <a:lnTo>
                  <a:pt x="59" y="51"/>
                </a:lnTo>
                <a:lnTo>
                  <a:pt x="57" y="57"/>
                </a:lnTo>
                <a:lnTo>
                  <a:pt x="53" y="62"/>
                </a:lnTo>
                <a:lnTo>
                  <a:pt x="49" y="66"/>
                </a:lnTo>
                <a:lnTo>
                  <a:pt x="44" y="69"/>
                </a:lnTo>
                <a:lnTo>
                  <a:pt x="38" y="71"/>
                </a:lnTo>
                <a:lnTo>
                  <a:pt x="31" y="73"/>
                </a:lnTo>
                <a:lnTo>
                  <a:pt x="18" y="73"/>
                </a:lnTo>
                <a:lnTo>
                  <a:pt x="18" y="117"/>
                </a:lnTo>
                <a:lnTo>
                  <a:pt x="0" y="117"/>
                </a:lnTo>
                <a:close/>
                <a:moveTo>
                  <a:pt x="18" y="53"/>
                </a:moveTo>
                <a:lnTo>
                  <a:pt x="22" y="53"/>
                </a:lnTo>
                <a:lnTo>
                  <a:pt x="27" y="53"/>
                </a:lnTo>
                <a:lnTo>
                  <a:pt x="31" y="53"/>
                </a:lnTo>
                <a:lnTo>
                  <a:pt x="35" y="51"/>
                </a:lnTo>
                <a:lnTo>
                  <a:pt x="37" y="50"/>
                </a:lnTo>
                <a:lnTo>
                  <a:pt x="40" y="48"/>
                </a:lnTo>
                <a:lnTo>
                  <a:pt x="42" y="42"/>
                </a:lnTo>
                <a:lnTo>
                  <a:pt x="42" y="35"/>
                </a:lnTo>
                <a:lnTo>
                  <a:pt x="42" y="30"/>
                </a:lnTo>
                <a:lnTo>
                  <a:pt x="40" y="25"/>
                </a:lnTo>
                <a:lnTo>
                  <a:pt x="37" y="23"/>
                </a:lnTo>
                <a:lnTo>
                  <a:pt x="35" y="21"/>
                </a:lnTo>
                <a:lnTo>
                  <a:pt x="31" y="19"/>
                </a:lnTo>
                <a:lnTo>
                  <a:pt x="27" y="19"/>
                </a:lnTo>
                <a:lnTo>
                  <a:pt x="22" y="19"/>
                </a:lnTo>
                <a:lnTo>
                  <a:pt x="18" y="19"/>
                </a:lnTo>
                <a:lnTo>
                  <a:pt x="18" y="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6" name="Freeform 42"/>
          <p:cNvSpPr>
            <a:spLocks/>
          </p:cNvSpPr>
          <p:nvPr userDrawn="1"/>
        </p:nvSpPr>
        <p:spPr bwMode="auto">
          <a:xfrm>
            <a:off x="5078413" y="6553200"/>
            <a:ext cx="111125" cy="192088"/>
          </a:xfrm>
          <a:custGeom>
            <a:avLst/>
            <a:gdLst/>
            <a:ahLst/>
            <a:cxnLst>
              <a:cxn ang="0">
                <a:pos x="50" y="32"/>
              </a:cxn>
              <a:cxn ang="0">
                <a:pos x="48" y="25"/>
              </a:cxn>
              <a:cxn ang="0">
                <a:pos x="44" y="21"/>
              </a:cxn>
              <a:cxn ang="0">
                <a:pos x="39" y="18"/>
              </a:cxn>
              <a:cxn ang="0">
                <a:pos x="33" y="18"/>
              </a:cxn>
              <a:cxn ang="0">
                <a:pos x="29" y="20"/>
              </a:cxn>
              <a:cxn ang="0">
                <a:pos x="24" y="23"/>
              </a:cxn>
              <a:cxn ang="0">
                <a:pos x="22" y="30"/>
              </a:cxn>
              <a:cxn ang="0">
                <a:pos x="22" y="37"/>
              </a:cxn>
              <a:cxn ang="0">
                <a:pos x="26" y="43"/>
              </a:cxn>
              <a:cxn ang="0">
                <a:pos x="29" y="46"/>
              </a:cxn>
              <a:cxn ang="0">
                <a:pos x="35" y="48"/>
              </a:cxn>
              <a:cxn ang="0">
                <a:pos x="42" y="52"/>
              </a:cxn>
              <a:cxn ang="0">
                <a:pos x="54" y="55"/>
              </a:cxn>
              <a:cxn ang="0">
                <a:pos x="63" y="62"/>
              </a:cxn>
              <a:cxn ang="0">
                <a:pos x="68" y="75"/>
              </a:cxn>
              <a:cxn ang="0">
                <a:pos x="68" y="93"/>
              </a:cxn>
              <a:cxn ang="0">
                <a:pos x="63" y="107"/>
              </a:cxn>
              <a:cxn ang="0">
                <a:pos x="54" y="116"/>
              </a:cxn>
              <a:cxn ang="0">
                <a:pos x="41" y="121"/>
              </a:cxn>
              <a:cxn ang="0">
                <a:pos x="26" y="121"/>
              </a:cxn>
              <a:cxn ang="0">
                <a:pos x="15" y="116"/>
              </a:cxn>
              <a:cxn ang="0">
                <a:pos x="5" y="107"/>
              </a:cxn>
              <a:cxn ang="0">
                <a:pos x="2" y="91"/>
              </a:cxn>
              <a:cxn ang="0">
                <a:pos x="18" y="82"/>
              </a:cxn>
              <a:cxn ang="0">
                <a:pos x="20" y="91"/>
              </a:cxn>
              <a:cxn ang="0">
                <a:pos x="22" y="98"/>
              </a:cxn>
              <a:cxn ang="0">
                <a:pos x="28" y="101"/>
              </a:cxn>
              <a:cxn ang="0">
                <a:pos x="33" y="103"/>
              </a:cxn>
              <a:cxn ang="0">
                <a:pos x="39" y="101"/>
              </a:cxn>
              <a:cxn ang="0">
                <a:pos x="44" y="100"/>
              </a:cxn>
              <a:cxn ang="0">
                <a:pos x="48" y="94"/>
              </a:cxn>
              <a:cxn ang="0">
                <a:pos x="50" y="87"/>
              </a:cxn>
              <a:cxn ang="0">
                <a:pos x="48" y="80"/>
              </a:cxn>
              <a:cxn ang="0">
                <a:pos x="44" y="75"/>
              </a:cxn>
              <a:cxn ang="0">
                <a:pos x="37" y="73"/>
              </a:cxn>
              <a:cxn ang="0">
                <a:pos x="31" y="71"/>
              </a:cxn>
              <a:cxn ang="0">
                <a:pos x="22" y="66"/>
              </a:cxn>
              <a:cxn ang="0">
                <a:pos x="13" y="61"/>
              </a:cxn>
              <a:cxn ang="0">
                <a:pos x="5" y="52"/>
              </a:cxn>
              <a:cxn ang="0">
                <a:pos x="4" y="39"/>
              </a:cxn>
              <a:cxn ang="0">
                <a:pos x="5" y="21"/>
              </a:cxn>
              <a:cxn ang="0">
                <a:pos x="15" y="9"/>
              </a:cxn>
              <a:cxn ang="0">
                <a:pos x="26" y="2"/>
              </a:cxn>
              <a:cxn ang="0">
                <a:pos x="39" y="0"/>
              </a:cxn>
              <a:cxn ang="0">
                <a:pos x="50" y="2"/>
              </a:cxn>
              <a:cxn ang="0">
                <a:pos x="59" y="9"/>
              </a:cxn>
              <a:cxn ang="0">
                <a:pos x="65" y="20"/>
              </a:cxn>
              <a:cxn ang="0">
                <a:pos x="68" y="36"/>
              </a:cxn>
            </a:cxnLst>
            <a:rect l="0" t="0" r="r" b="b"/>
            <a:pathLst>
              <a:path w="70" h="121">
                <a:moveTo>
                  <a:pt x="50" y="36"/>
                </a:moveTo>
                <a:lnTo>
                  <a:pt x="50" y="32"/>
                </a:lnTo>
                <a:lnTo>
                  <a:pt x="48" y="28"/>
                </a:lnTo>
                <a:lnTo>
                  <a:pt x="48" y="25"/>
                </a:lnTo>
                <a:lnTo>
                  <a:pt x="46" y="23"/>
                </a:lnTo>
                <a:lnTo>
                  <a:pt x="44" y="21"/>
                </a:lnTo>
                <a:lnTo>
                  <a:pt x="42" y="20"/>
                </a:lnTo>
                <a:lnTo>
                  <a:pt x="39" y="18"/>
                </a:lnTo>
                <a:lnTo>
                  <a:pt x="35" y="18"/>
                </a:lnTo>
                <a:lnTo>
                  <a:pt x="33" y="18"/>
                </a:lnTo>
                <a:lnTo>
                  <a:pt x="31" y="20"/>
                </a:lnTo>
                <a:lnTo>
                  <a:pt x="29" y="20"/>
                </a:lnTo>
                <a:lnTo>
                  <a:pt x="26" y="21"/>
                </a:lnTo>
                <a:lnTo>
                  <a:pt x="24" y="23"/>
                </a:lnTo>
                <a:lnTo>
                  <a:pt x="24" y="27"/>
                </a:lnTo>
                <a:lnTo>
                  <a:pt x="22" y="30"/>
                </a:lnTo>
                <a:lnTo>
                  <a:pt x="22" y="34"/>
                </a:lnTo>
                <a:lnTo>
                  <a:pt x="22" y="37"/>
                </a:lnTo>
                <a:lnTo>
                  <a:pt x="24" y="41"/>
                </a:lnTo>
                <a:lnTo>
                  <a:pt x="26" y="43"/>
                </a:lnTo>
                <a:lnTo>
                  <a:pt x="28" y="44"/>
                </a:lnTo>
                <a:lnTo>
                  <a:pt x="29" y="46"/>
                </a:lnTo>
                <a:lnTo>
                  <a:pt x="33" y="48"/>
                </a:lnTo>
                <a:lnTo>
                  <a:pt x="35" y="48"/>
                </a:lnTo>
                <a:lnTo>
                  <a:pt x="39" y="50"/>
                </a:lnTo>
                <a:lnTo>
                  <a:pt x="42" y="52"/>
                </a:lnTo>
                <a:lnTo>
                  <a:pt x="48" y="53"/>
                </a:lnTo>
                <a:lnTo>
                  <a:pt x="54" y="55"/>
                </a:lnTo>
                <a:lnTo>
                  <a:pt x="59" y="59"/>
                </a:lnTo>
                <a:lnTo>
                  <a:pt x="63" y="62"/>
                </a:lnTo>
                <a:lnTo>
                  <a:pt x="66" y="68"/>
                </a:lnTo>
                <a:lnTo>
                  <a:pt x="68" y="75"/>
                </a:lnTo>
                <a:lnTo>
                  <a:pt x="70" y="82"/>
                </a:lnTo>
                <a:lnTo>
                  <a:pt x="68" y="93"/>
                </a:lnTo>
                <a:lnTo>
                  <a:pt x="66" y="100"/>
                </a:lnTo>
                <a:lnTo>
                  <a:pt x="63" y="107"/>
                </a:lnTo>
                <a:lnTo>
                  <a:pt x="59" y="112"/>
                </a:lnTo>
                <a:lnTo>
                  <a:pt x="54" y="116"/>
                </a:lnTo>
                <a:lnTo>
                  <a:pt x="46" y="119"/>
                </a:lnTo>
                <a:lnTo>
                  <a:pt x="41" y="121"/>
                </a:lnTo>
                <a:lnTo>
                  <a:pt x="33" y="121"/>
                </a:lnTo>
                <a:lnTo>
                  <a:pt x="26" y="121"/>
                </a:lnTo>
                <a:lnTo>
                  <a:pt x="20" y="119"/>
                </a:lnTo>
                <a:lnTo>
                  <a:pt x="15" y="116"/>
                </a:lnTo>
                <a:lnTo>
                  <a:pt x="9" y="112"/>
                </a:lnTo>
                <a:lnTo>
                  <a:pt x="5" y="107"/>
                </a:lnTo>
                <a:lnTo>
                  <a:pt x="4" y="100"/>
                </a:lnTo>
                <a:lnTo>
                  <a:pt x="2" y="91"/>
                </a:lnTo>
                <a:lnTo>
                  <a:pt x="0" y="82"/>
                </a:lnTo>
                <a:lnTo>
                  <a:pt x="18" y="82"/>
                </a:lnTo>
                <a:lnTo>
                  <a:pt x="18" y="85"/>
                </a:lnTo>
                <a:lnTo>
                  <a:pt x="20" y="91"/>
                </a:lnTo>
                <a:lnTo>
                  <a:pt x="20" y="94"/>
                </a:lnTo>
                <a:lnTo>
                  <a:pt x="22" y="98"/>
                </a:lnTo>
                <a:lnTo>
                  <a:pt x="24" y="100"/>
                </a:lnTo>
                <a:lnTo>
                  <a:pt x="28" y="101"/>
                </a:lnTo>
                <a:lnTo>
                  <a:pt x="29" y="103"/>
                </a:lnTo>
                <a:lnTo>
                  <a:pt x="33" y="103"/>
                </a:lnTo>
                <a:lnTo>
                  <a:pt x="37" y="103"/>
                </a:lnTo>
                <a:lnTo>
                  <a:pt x="39" y="101"/>
                </a:lnTo>
                <a:lnTo>
                  <a:pt x="42" y="101"/>
                </a:lnTo>
                <a:lnTo>
                  <a:pt x="44" y="100"/>
                </a:lnTo>
                <a:lnTo>
                  <a:pt x="46" y="98"/>
                </a:lnTo>
                <a:lnTo>
                  <a:pt x="48" y="94"/>
                </a:lnTo>
                <a:lnTo>
                  <a:pt x="50" y="93"/>
                </a:lnTo>
                <a:lnTo>
                  <a:pt x="50" y="87"/>
                </a:lnTo>
                <a:lnTo>
                  <a:pt x="50" y="84"/>
                </a:lnTo>
                <a:lnTo>
                  <a:pt x="48" y="80"/>
                </a:lnTo>
                <a:lnTo>
                  <a:pt x="46" y="77"/>
                </a:lnTo>
                <a:lnTo>
                  <a:pt x="44" y="75"/>
                </a:lnTo>
                <a:lnTo>
                  <a:pt x="41" y="73"/>
                </a:lnTo>
                <a:lnTo>
                  <a:pt x="37" y="73"/>
                </a:lnTo>
                <a:lnTo>
                  <a:pt x="33" y="71"/>
                </a:lnTo>
                <a:lnTo>
                  <a:pt x="31" y="71"/>
                </a:lnTo>
                <a:lnTo>
                  <a:pt x="26" y="69"/>
                </a:lnTo>
                <a:lnTo>
                  <a:pt x="22" y="66"/>
                </a:lnTo>
                <a:lnTo>
                  <a:pt x="17" y="64"/>
                </a:lnTo>
                <a:lnTo>
                  <a:pt x="13" y="61"/>
                </a:lnTo>
                <a:lnTo>
                  <a:pt x="9" y="57"/>
                </a:lnTo>
                <a:lnTo>
                  <a:pt x="5" y="52"/>
                </a:lnTo>
                <a:lnTo>
                  <a:pt x="4" y="46"/>
                </a:lnTo>
                <a:lnTo>
                  <a:pt x="4" y="39"/>
                </a:lnTo>
                <a:lnTo>
                  <a:pt x="4" y="28"/>
                </a:lnTo>
                <a:lnTo>
                  <a:pt x="5" y="21"/>
                </a:lnTo>
                <a:lnTo>
                  <a:pt x="9" y="14"/>
                </a:lnTo>
                <a:lnTo>
                  <a:pt x="15" y="9"/>
                </a:lnTo>
                <a:lnTo>
                  <a:pt x="20" y="5"/>
                </a:lnTo>
                <a:lnTo>
                  <a:pt x="26" y="2"/>
                </a:lnTo>
                <a:lnTo>
                  <a:pt x="31" y="0"/>
                </a:lnTo>
                <a:lnTo>
                  <a:pt x="39" y="0"/>
                </a:lnTo>
                <a:lnTo>
                  <a:pt x="44" y="0"/>
                </a:lnTo>
                <a:lnTo>
                  <a:pt x="50" y="2"/>
                </a:lnTo>
                <a:lnTo>
                  <a:pt x="55" y="5"/>
                </a:lnTo>
                <a:lnTo>
                  <a:pt x="59" y="9"/>
                </a:lnTo>
                <a:lnTo>
                  <a:pt x="63" y="14"/>
                </a:lnTo>
                <a:lnTo>
                  <a:pt x="65" y="20"/>
                </a:lnTo>
                <a:lnTo>
                  <a:pt x="66" y="27"/>
                </a:lnTo>
                <a:lnTo>
                  <a:pt x="68" y="36"/>
                </a:lnTo>
                <a:lnTo>
                  <a:pt x="50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7" name="Freeform 43"/>
          <p:cNvSpPr>
            <a:spLocks noEditPoints="1"/>
          </p:cNvSpPr>
          <p:nvPr userDrawn="1"/>
        </p:nvSpPr>
        <p:spPr bwMode="auto">
          <a:xfrm>
            <a:off x="5316538" y="6604000"/>
            <a:ext cx="93662" cy="141288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" y="20"/>
              </a:cxn>
              <a:cxn ang="0">
                <a:pos x="11" y="7"/>
              </a:cxn>
              <a:cxn ang="0">
                <a:pos x="22" y="2"/>
              </a:cxn>
              <a:cxn ang="0">
                <a:pos x="37" y="2"/>
              </a:cxn>
              <a:cxn ang="0">
                <a:pos x="48" y="7"/>
              </a:cxn>
              <a:cxn ang="0">
                <a:pos x="55" y="20"/>
              </a:cxn>
              <a:cxn ang="0">
                <a:pos x="59" y="36"/>
              </a:cxn>
              <a:cxn ang="0">
                <a:pos x="59" y="53"/>
              </a:cxn>
              <a:cxn ang="0">
                <a:pos x="55" y="69"/>
              </a:cxn>
              <a:cxn ang="0">
                <a:pos x="48" y="82"/>
              </a:cxn>
              <a:cxn ang="0">
                <a:pos x="37" y="87"/>
              </a:cxn>
              <a:cxn ang="0">
                <a:pos x="22" y="87"/>
              </a:cxn>
              <a:cxn ang="0">
                <a:pos x="11" y="82"/>
              </a:cxn>
              <a:cxn ang="0">
                <a:pos x="3" y="69"/>
              </a:cxn>
              <a:cxn ang="0">
                <a:pos x="0" y="53"/>
              </a:cxn>
              <a:cxn ang="0">
                <a:pos x="13" y="45"/>
              </a:cxn>
              <a:cxn ang="0">
                <a:pos x="15" y="55"/>
              </a:cxn>
              <a:cxn ang="0">
                <a:pos x="16" y="66"/>
              </a:cxn>
              <a:cxn ang="0">
                <a:pos x="22" y="73"/>
              </a:cxn>
              <a:cxn ang="0">
                <a:pos x="29" y="75"/>
              </a:cxn>
              <a:cxn ang="0">
                <a:pos x="37" y="73"/>
              </a:cxn>
              <a:cxn ang="0">
                <a:pos x="42" y="66"/>
              </a:cxn>
              <a:cxn ang="0">
                <a:pos x="44" y="55"/>
              </a:cxn>
              <a:cxn ang="0">
                <a:pos x="44" y="45"/>
              </a:cxn>
              <a:cxn ang="0">
                <a:pos x="44" y="34"/>
              </a:cxn>
              <a:cxn ang="0">
                <a:pos x="42" y="23"/>
              </a:cxn>
              <a:cxn ang="0">
                <a:pos x="37" y="16"/>
              </a:cxn>
              <a:cxn ang="0">
                <a:pos x="29" y="14"/>
              </a:cxn>
              <a:cxn ang="0">
                <a:pos x="22" y="16"/>
              </a:cxn>
              <a:cxn ang="0">
                <a:pos x="16" y="23"/>
              </a:cxn>
              <a:cxn ang="0">
                <a:pos x="15" y="34"/>
              </a:cxn>
              <a:cxn ang="0">
                <a:pos x="13" y="45"/>
              </a:cxn>
            </a:cxnLst>
            <a:rect l="0" t="0" r="r" b="b"/>
            <a:pathLst>
              <a:path w="59" h="89">
                <a:moveTo>
                  <a:pt x="0" y="45"/>
                </a:moveTo>
                <a:lnTo>
                  <a:pt x="0" y="36"/>
                </a:lnTo>
                <a:lnTo>
                  <a:pt x="2" y="27"/>
                </a:lnTo>
                <a:lnTo>
                  <a:pt x="3" y="20"/>
                </a:lnTo>
                <a:lnTo>
                  <a:pt x="7" y="12"/>
                </a:lnTo>
                <a:lnTo>
                  <a:pt x="11" y="7"/>
                </a:lnTo>
                <a:lnTo>
                  <a:pt x="16" y="4"/>
                </a:lnTo>
                <a:lnTo>
                  <a:pt x="22" y="2"/>
                </a:lnTo>
                <a:lnTo>
                  <a:pt x="29" y="0"/>
                </a:lnTo>
                <a:lnTo>
                  <a:pt x="37" y="2"/>
                </a:lnTo>
                <a:lnTo>
                  <a:pt x="42" y="4"/>
                </a:lnTo>
                <a:lnTo>
                  <a:pt x="48" y="7"/>
                </a:lnTo>
                <a:lnTo>
                  <a:pt x="52" y="12"/>
                </a:lnTo>
                <a:lnTo>
                  <a:pt x="55" y="20"/>
                </a:lnTo>
                <a:lnTo>
                  <a:pt x="57" y="27"/>
                </a:lnTo>
                <a:lnTo>
                  <a:pt x="59" y="36"/>
                </a:lnTo>
                <a:lnTo>
                  <a:pt x="59" y="45"/>
                </a:lnTo>
                <a:lnTo>
                  <a:pt x="59" y="53"/>
                </a:lnTo>
                <a:lnTo>
                  <a:pt x="57" y="62"/>
                </a:lnTo>
                <a:lnTo>
                  <a:pt x="55" y="69"/>
                </a:lnTo>
                <a:lnTo>
                  <a:pt x="52" y="77"/>
                </a:lnTo>
                <a:lnTo>
                  <a:pt x="48" y="82"/>
                </a:lnTo>
                <a:lnTo>
                  <a:pt x="42" y="85"/>
                </a:lnTo>
                <a:lnTo>
                  <a:pt x="37" y="87"/>
                </a:lnTo>
                <a:lnTo>
                  <a:pt x="29" y="89"/>
                </a:lnTo>
                <a:lnTo>
                  <a:pt x="22" y="87"/>
                </a:lnTo>
                <a:lnTo>
                  <a:pt x="16" y="85"/>
                </a:lnTo>
                <a:lnTo>
                  <a:pt x="11" y="82"/>
                </a:lnTo>
                <a:lnTo>
                  <a:pt x="7" y="77"/>
                </a:lnTo>
                <a:lnTo>
                  <a:pt x="3" y="69"/>
                </a:lnTo>
                <a:lnTo>
                  <a:pt x="2" y="62"/>
                </a:lnTo>
                <a:lnTo>
                  <a:pt x="0" y="53"/>
                </a:lnTo>
                <a:lnTo>
                  <a:pt x="0" y="45"/>
                </a:lnTo>
                <a:close/>
                <a:moveTo>
                  <a:pt x="13" y="45"/>
                </a:moveTo>
                <a:lnTo>
                  <a:pt x="13" y="50"/>
                </a:lnTo>
                <a:lnTo>
                  <a:pt x="15" y="55"/>
                </a:lnTo>
                <a:lnTo>
                  <a:pt x="15" y="61"/>
                </a:lnTo>
                <a:lnTo>
                  <a:pt x="16" y="66"/>
                </a:lnTo>
                <a:lnTo>
                  <a:pt x="18" y="69"/>
                </a:lnTo>
                <a:lnTo>
                  <a:pt x="22" y="73"/>
                </a:lnTo>
                <a:lnTo>
                  <a:pt x="24" y="75"/>
                </a:lnTo>
                <a:lnTo>
                  <a:pt x="29" y="75"/>
                </a:lnTo>
                <a:lnTo>
                  <a:pt x="33" y="75"/>
                </a:lnTo>
                <a:lnTo>
                  <a:pt x="37" y="73"/>
                </a:lnTo>
                <a:lnTo>
                  <a:pt x="40" y="69"/>
                </a:lnTo>
                <a:lnTo>
                  <a:pt x="42" y="66"/>
                </a:lnTo>
                <a:lnTo>
                  <a:pt x="42" y="61"/>
                </a:lnTo>
                <a:lnTo>
                  <a:pt x="44" y="55"/>
                </a:lnTo>
                <a:lnTo>
                  <a:pt x="44" y="50"/>
                </a:lnTo>
                <a:lnTo>
                  <a:pt x="44" y="45"/>
                </a:lnTo>
                <a:lnTo>
                  <a:pt x="44" y="39"/>
                </a:lnTo>
                <a:lnTo>
                  <a:pt x="44" y="34"/>
                </a:lnTo>
                <a:lnTo>
                  <a:pt x="42" y="29"/>
                </a:lnTo>
                <a:lnTo>
                  <a:pt x="42" y="23"/>
                </a:lnTo>
                <a:lnTo>
                  <a:pt x="40" y="20"/>
                </a:lnTo>
                <a:lnTo>
                  <a:pt x="37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2" y="16"/>
                </a:lnTo>
                <a:lnTo>
                  <a:pt x="18" y="20"/>
                </a:lnTo>
                <a:lnTo>
                  <a:pt x="16" y="23"/>
                </a:lnTo>
                <a:lnTo>
                  <a:pt x="15" y="29"/>
                </a:lnTo>
                <a:lnTo>
                  <a:pt x="15" y="34"/>
                </a:lnTo>
                <a:lnTo>
                  <a:pt x="13" y="39"/>
                </a:lnTo>
                <a:lnTo>
                  <a:pt x="1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8" name="Freeform 44"/>
          <p:cNvSpPr>
            <a:spLocks/>
          </p:cNvSpPr>
          <p:nvPr userDrawn="1"/>
        </p:nvSpPr>
        <p:spPr bwMode="auto">
          <a:xfrm>
            <a:off x="5507038" y="6607175"/>
            <a:ext cx="61912" cy="13493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0"/>
              </a:cxn>
              <a:cxn ang="0">
                <a:pos x="13" y="0"/>
              </a:cxn>
              <a:cxn ang="0">
                <a:pos x="13" y="71"/>
              </a:cxn>
              <a:cxn ang="0">
                <a:pos x="39" y="71"/>
              </a:cxn>
              <a:cxn ang="0">
                <a:pos x="39" y="85"/>
              </a:cxn>
              <a:cxn ang="0">
                <a:pos x="0" y="85"/>
              </a:cxn>
            </a:cxnLst>
            <a:rect l="0" t="0" r="r" b="b"/>
            <a:pathLst>
              <a:path w="39" h="85">
                <a:moveTo>
                  <a:pt x="0" y="85"/>
                </a:moveTo>
                <a:lnTo>
                  <a:pt x="0" y="0"/>
                </a:lnTo>
                <a:lnTo>
                  <a:pt x="13" y="0"/>
                </a:lnTo>
                <a:lnTo>
                  <a:pt x="13" y="71"/>
                </a:lnTo>
                <a:lnTo>
                  <a:pt x="39" y="71"/>
                </a:lnTo>
                <a:lnTo>
                  <a:pt x="39" y="85"/>
                </a:lnTo>
                <a:lnTo>
                  <a:pt x="0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9" name="Freeform 45"/>
          <p:cNvSpPr>
            <a:spLocks/>
          </p:cNvSpPr>
          <p:nvPr userDrawn="1"/>
        </p:nvSpPr>
        <p:spPr bwMode="auto">
          <a:xfrm>
            <a:off x="5665788" y="6607175"/>
            <a:ext cx="85725" cy="138113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4" y="53"/>
              </a:cxn>
              <a:cxn ang="0">
                <a:pos x="52" y="60"/>
              </a:cxn>
              <a:cxn ang="0">
                <a:pos x="50" y="67"/>
              </a:cxn>
              <a:cxn ang="0">
                <a:pos x="48" y="73"/>
              </a:cxn>
              <a:cxn ang="0">
                <a:pos x="44" y="78"/>
              </a:cxn>
              <a:cxn ang="0">
                <a:pos x="41" y="82"/>
              </a:cxn>
              <a:cxn ang="0">
                <a:pos x="37" y="83"/>
              </a:cxn>
              <a:cxn ang="0">
                <a:pos x="31" y="85"/>
              </a:cxn>
              <a:cxn ang="0">
                <a:pos x="26" y="87"/>
              </a:cxn>
              <a:cxn ang="0">
                <a:pos x="20" y="85"/>
              </a:cxn>
              <a:cxn ang="0">
                <a:pos x="15" y="83"/>
              </a:cxn>
              <a:cxn ang="0">
                <a:pos x="11" y="82"/>
              </a:cxn>
              <a:cxn ang="0">
                <a:pos x="7" y="78"/>
              </a:cxn>
              <a:cxn ang="0">
                <a:pos x="4" y="73"/>
              </a:cxn>
              <a:cxn ang="0">
                <a:pos x="2" y="67"/>
              </a:cxn>
              <a:cxn ang="0">
                <a:pos x="0" y="60"/>
              </a:cxn>
              <a:cxn ang="0">
                <a:pos x="0" y="53"/>
              </a:cxn>
              <a:cxn ang="0">
                <a:pos x="0" y="0"/>
              </a:cxn>
              <a:cxn ang="0">
                <a:pos x="13" y="0"/>
              </a:cxn>
              <a:cxn ang="0">
                <a:pos x="13" y="46"/>
              </a:cxn>
              <a:cxn ang="0">
                <a:pos x="13" y="51"/>
              </a:cxn>
              <a:cxn ang="0">
                <a:pos x="13" y="57"/>
              </a:cxn>
              <a:cxn ang="0">
                <a:pos x="13" y="60"/>
              </a:cxn>
              <a:cxn ang="0">
                <a:pos x="15" y="66"/>
              </a:cxn>
              <a:cxn ang="0">
                <a:pos x="17" y="69"/>
              </a:cxn>
              <a:cxn ang="0">
                <a:pos x="18" y="71"/>
              </a:cxn>
              <a:cxn ang="0">
                <a:pos x="22" y="73"/>
              </a:cxn>
              <a:cxn ang="0">
                <a:pos x="26" y="73"/>
              </a:cxn>
              <a:cxn ang="0">
                <a:pos x="30" y="73"/>
              </a:cxn>
              <a:cxn ang="0">
                <a:pos x="33" y="71"/>
              </a:cxn>
              <a:cxn ang="0">
                <a:pos x="37" y="69"/>
              </a:cxn>
              <a:cxn ang="0">
                <a:pos x="37" y="66"/>
              </a:cxn>
              <a:cxn ang="0">
                <a:pos x="39" y="60"/>
              </a:cxn>
              <a:cxn ang="0">
                <a:pos x="39" y="57"/>
              </a:cxn>
              <a:cxn ang="0">
                <a:pos x="39" y="51"/>
              </a:cxn>
              <a:cxn ang="0">
                <a:pos x="39" y="46"/>
              </a:cxn>
              <a:cxn ang="0">
                <a:pos x="39" y="0"/>
              </a:cxn>
              <a:cxn ang="0">
                <a:pos x="54" y="0"/>
              </a:cxn>
            </a:cxnLst>
            <a:rect l="0" t="0" r="r" b="b"/>
            <a:pathLst>
              <a:path w="54" h="87">
                <a:moveTo>
                  <a:pt x="54" y="0"/>
                </a:moveTo>
                <a:lnTo>
                  <a:pt x="54" y="53"/>
                </a:lnTo>
                <a:lnTo>
                  <a:pt x="52" y="60"/>
                </a:lnTo>
                <a:lnTo>
                  <a:pt x="50" y="67"/>
                </a:lnTo>
                <a:lnTo>
                  <a:pt x="48" y="73"/>
                </a:lnTo>
                <a:lnTo>
                  <a:pt x="44" y="78"/>
                </a:lnTo>
                <a:lnTo>
                  <a:pt x="41" y="82"/>
                </a:lnTo>
                <a:lnTo>
                  <a:pt x="37" y="83"/>
                </a:lnTo>
                <a:lnTo>
                  <a:pt x="31" y="85"/>
                </a:lnTo>
                <a:lnTo>
                  <a:pt x="26" y="87"/>
                </a:lnTo>
                <a:lnTo>
                  <a:pt x="20" y="85"/>
                </a:lnTo>
                <a:lnTo>
                  <a:pt x="15" y="83"/>
                </a:lnTo>
                <a:lnTo>
                  <a:pt x="11" y="82"/>
                </a:lnTo>
                <a:lnTo>
                  <a:pt x="7" y="78"/>
                </a:lnTo>
                <a:lnTo>
                  <a:pt x="4" y="73"/>
                </a:lnTo>
                <a:lnTo>
                  <a:pt x="2" y="67"/>
                </a:lnTo>
                <a:lnTo>
                  <a:pt x="0" y="60"/>
                </a:lnTo>
                <a:lnTo>
                  <a:pt x="0" y="53"/>
                </a:lnTo>
                <a:lnTo>
                  <a:pt x="0" y="0"/>
                </a:lnTo>
                <a:lnTo>
                  <a:pt x="13" y="0"/>
                </a:lnTo>
                <a:lnTo>
                  <a:pt x="13" y="46"/>
                </a:lnTo>
                <a:lnTo>
                  <a:pt x="13" y="51"/>
                </a:lnTo>
                <a:lnTo>
                  <a:pt x="13" y="57"/>
                </a:lnTo>
                <a:lnTo>
                  <a:pt x="13" y="60"/>
                </a:lnTo>
                <a:lnTo>
                  <a:pt x="15" y="66"/>
                </a:lnTo>
                <a:lnTo>
                  <a:pt x="17" y="69"/>
                </a:lnTo>
                <a:lnTo>
                  <a:pt x="18" y="71"/>
                </a:lnTo>
                <a:lnTo>
                  <a:pt x="22" y="73"/>
                </a:lnTo>
                <a:lnTo>
                  <a:pt x="26" y="73"/>
                </a:lnTo>
                <a:lnTo>
                  <a:pt x="30" y="73"/>
                </a:lnTo>
                <a:lnTo>
                  <a:pt x="33" y="71"/>
                </a:lnTo>
                <a:lnTo>
                  <a:pt x="37" y="69"/>
                </a:lnTo>
                <a:lnTo>
                  <a:pt x="37" y="66"/>
                </a:lnTo>
                <a:lnTo>
                  <a:pt x="39" y="60"/>
                </a:lnTo>
                <a:lnTo>
                  <a:pt x="39" y="57"/>
                </a:lnTo>
                <a:lnTo>
                  <a:pt x="39" y="51"/>
                </a:lnTo>
                <a:lnTo>
                  <a:pt x="39" y="46"/>
                </a:lnTo>
                <a:lnTo>
                  <a:pt x="39" y="0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0" name="Freeform 46"/>
          <p:cNvSpPr>
            <a:spLocks/>
          </p:cNvSpPr>
          <p:nvPr userDrawn="1"/>
        </p:nvSpPr>
        <p:spPr bwMode="auto">
          <a:xfrm>
            <a:off x="5842000" y="6607175"/>
            <a:ext cx="82550" cy="13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  <a:cxn ang="0">
                <a:pos x="52" y="14"/>
              </a:cxn>
              <a:cxn ang="0">
                <a:pos x="33" y="14"/>
              </a:cxn>
              <a:cxn ang="0">
                <a:pos x="33" y="85"/>
              </a:cxn>
              <a:cxn ang="0">
                <a:pos x="18" y="85"/>
              </a:cxn>
              <a:cxn ang="0">
                <a:pos x="18" y="14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52" h="85">
                <a:moveTo>
                  <a:pt x="0" y="0"/>
                </a:moveTo>
                <a:lnTo>
                  <a:pt x="52" y="0"/>
                </a:lnTo>
                <a:lnTo>
                  <a:pt x="52" y="14"/>
                </a:lnTo>
                <a:lnTo>
                  <a:pt x="33" y="14"/>
                </a:lnTo>
                <a:lnTo>
                  <a:pt x="33" y="85"/>
                </a:lnTo>
                <a:lnTo>
                  <a:pt x="18" y="85"/>
                </a:lnTo>
                <a:lnTo>
                  <a:pt x="18" y="14"/>
                </a:lnTo>
                <a:lnTo>
                  <a:pt x="0" y="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 userDrawn="1"/>
        </p:nvSpPr>
        <p:spPr bwMode="auto">
          <a:xfrm>
            <a:off x="6015038" y="6607175"/>
            <a:ext cx="20637" cy="134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1072" name="Freeform 48"/>
          <p:cNvSpPr>
            <a:spLocks noEditPoints="1"/>
          </p:cNvSpPr>
          <p:nvPr userDrawn="1"/>
        </p:nvSpPr>
        <p:spPr bwMode="auto">
          <a:xfrm>
            <a:off x="6132513" y="6604000"/>
            <a:ext cx="93662" cy="141288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4" y="20"/>
              </a:cxn>
              <a:cxn ang="0">
                <a:pos x="11" y="7"/>
              </a:cxn>
              <a:cxn ang="0">
                <a:pos x="22" y="2"/>
              </a:cxn>
              <a:cxn ang="0">
                <a:pos x="35" y="2"/>
              </a:cxn>
              <a:cxn ang="0">
                <a:pos x="48" y="7"/>
              </a:cxn>
              <a:cxn ang="0">
                <a:pos x="54" y="20"/>
              </a:cxn>
              <a:cxn ang="0">
                <a:pos x="57" y="36"/>
              </a:cxn>
              <a:cxn ang="0">
                <a:pos x="57" y="53"/>
              </a:cxn>
              <a:cxn ang="0">
                <a:pos x="54" y="69"/>
              </a:cxn>
              <a:cxn ang="0">
                <a:pos x="48" y="82"/>
              </a:cxn>
              <a:cxn ang="0">
                <a:pos x="35" y="87"/>
              </a:cxn>
              <a:cxn ang="0">
                <a:pos x="22" y="87"/>
              </a:cxn>
              <a:cxn ang="0">
                <a:pos x="11" y="82"/>
              </a:cxn>
              <a:cxn ang="0">
                <a:pos x="4" y="69"/>
              </a:cxn>
              <a:cxn ang="0">
                <a:pos x="0" y="53"/>
              </a:cxn>
              <a:cxn ang="0">
                <a:pos x="13" y="45"/>
              </a:cxn>
              <a:cxn ang="0">
                <a:pos x="13" y="55"/>
              </a:cxn>
              <a:cxn ang="0">
                <a:pos x="17" y="66"/>
              </a:cxn>
              <a:cxn ang="0">
                <a:pos x="20" y="73"/>
              </a:cxn>
              <a:cxn ang="0">
                <a:pos x="30" y="75"/>
              </a:cxn>
              <a:cxn ang="0">
                <a:pos x="37" y="73"/>
              </a:cxn>
              <a:cxn ang="0">
                <a:pos x="41" y="66"/>
              </a:cxn>
              <a:cxn ang="0">
                <a:pos x="44" y="55"/>
              </a:cxn>
              <a:cxn ang="0">
                <a:pos x="44" y="45"/>
              </a:cxn>
              <a:cxn ang="0">
                <a:pos x="44" y="34"/>
              </a:cxn>
              <a:cxn ang="0">
                <a:pos x="41" y="23"/>
              </a:cxn>
              <a:cxn ang="0">
                <a:pos x="37" y="16"/>
              </a:cxn>
              <a:cxn ang="0">
                <a:pos x="30" y="14"/>
              </a:cxn>
              <a:cxn ang="0">
                <a:pos x="20" y="16"/>
              </a:cxn>
              <a:cxn ang="0">
                <a:pos x="17" y="23"/>
              </a:cxn>
              <a:cxn ang="0">
                <a:pos x="13" y="34"/>
              </a:cxn>
              <a:cxn ang="0">
                <a:pos x="13" y="45"/>
              </a:cxn>
            </a:cxnLst>
            <a:rect l="0" t="0" r="r" b="b"/>
            <a:pathLst>
              <a:path w="59" h="89">
                <a:moveTo>
                  <a:pt x="0" y="45"/>
                </a:moveTo>
                <a:lnTo>
                  <a:pt x="0" y="36"/>
                </a:lnTo>
                <a:lnTo>
                  <a:pt x="0" y="27"/>
                </a:lnTo>
                <a:lnTo>
                  <a:pt x="4" y="20"/>
                </a:lnTo>
                <a:lnTo>
                  <a:pt x="6" y="12"/>
                </a:lnTo>
                <a:lnTo>
                  <a:pt x="11" y="7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5" y="2"/>
                </a:lnTo>
                <a:lnTo>
                  <a:pt x="43" y="4"/>
                </a:lnTo>
                <a:lnTo>
                  <a:pt x="48" y="7"/>
                </a:lnTo>
                <a:lnTo>
                  <a:pt x="52" y="12"/>
                </a:lnTo>
                <a:lnTo>
                  <a:pt x="54" y="20"/>
                </a:lnTo>
                <a:lnTo>
                  <a:pt x="57" y="27"/>
                </a:lnTo>
                <a:lnTo>
                  <a:pt x="57" y="36"/>
                </a:lnTo>
                <a:lnTo>
                  <a:pt x="59" y="45"/>
                </a:lnTo>
                <a:lnTo>
                  <a:pt x="57" y="53"/>
                </a:lnTo>
                <a:lnTo>
                  <a:pt x="57" y="62"/>
                </a:lnTo>
                <a:lnTo>
                  <a:pt x="54" y="69"/>
                </a:lnTo>
                <a:lnTo>
                  <a:pt x="52" y="77"/>
                </a:lnTo>
                <a:lnTo>
                  <a:pt x="48" y="82"/>
                </a:lnTo>
                <a:lnTo>
                  <a:pt x="43" y="85"/>
                </a:lnTo>
                <a:lnTo>
                  <a:pt x="35" y="87"/>
                </a:lnTo>
                <a:lnTo>
                  <a:pt x="30" y="89"/>
                </a:lnTo>
                <a:lnTo>
                  <a:pt x="22" y="87"/>
                </a:lnTo>
                <a:lnTo>
                  <a:pt x="15" y="85"/>
                </a:lnTo>
                <a:lnTo>
                  <a:pt x="11" y="82"/>
                </a:lnTo>
                <a:lnTo>
                  <a:pt x="6" y="77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close/>
                <a:moveTo>
                  <a:pt x="13" y="45"/>
                </a:moveTo>
                <a:lnTo>
                  <a:pt x="13" y="50"/>
                </a:lnTo>
                <a:lnTo>
                  <a:pt x="13" y="55"/>
                </a:lnTo>
                <a:lnTo>
                  <a:pt x="15" y="61"/>
                </a:lnTo>
                <a:lnTo>
                  <a:pt x="17" y="66"/>
                </a:lnTo>
                <a:lnTo>
                  <a:pt x="19" y="69"/>
                </a:lnTo>
                <a:lnTo>
                  <a:pt x="20" y="73"/>
                </a:lnTo>
                <a:lnTo>
                  <a:pt x="24" y="75"/>
                </a:lnTo>
                <a:lnTo>
                  <a:pt x="30" y="75"/>
                </a:lnTo>
                <a:lnTo>
                  <a:pt x="33" y="75"/>
                </a:lnTo>
                <a:lnTo>
                  <a:pt x="37" y="73"/>
                </a:lnTo>
                <a:lnTo>
                  <a:pt x="39" y="69"/>
                </a:lnTo>
                <a:lnTo>
                  <a:pt x="41" y="66"/>
                </a:lnTo>
                <a:lnTo>
                  <a:pt x="43" y="61"/>
                </a:lnTo>
                <a:lnTo>
                  <a:pt x="44" y="55"/>
                </a:lnTo>
                <a:lnTo>
                  <a:pt x="44" y="50"/>
                </a:lnTo>
                <a:lnTo>
                  <a:pt x="44" y="45"/>
                </a:lnTo>
                <a:lnTo>
                  <a:pt x="44" y="39"/>
                </a:lnTo>
                <a:lnTo>
                  <a:pt x="44" y="34"/>
                </a:lnTo>
                <a:lnTo>
                  <a:pt x="43" y="29"/>
                </a:lnTo>
                <a:lnTo>
                  <a:pt x="41" y="23"/>
                </a:lnTo>
                <a:lnTo>
                  <a:pt x="39" y="20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0" y="16"/>
                </a:lnTo>
                <a:lnTo>
                  <a:pt x="19" y="20"/>
                </a:lnTo>
                <a:lnTo>
                  <a:pt x="17" y="23"/>
                </a:lnTo>
                <a:lnTo>
                  <a:pt x="15" y="29"/>
                </a:lnTo>
                <a:lnTo>
                  <a:pt x="13" y="34"/>
                </a:lnTo>
                <a:lnTo>
                  <a:pt x="13" y="39"/>
                </a:lnTo>
                <a:lnTo>
                  <a:pt x="1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3" name="Freeform 49"/>
          <p:cNvSpPr>
            <a:spLocks/>
          </p:cNvSpPr>
          <p:nvPr userDrawn="1"/>
        </p:nvSpPr>
        <p:spPr bwMode="auto">
          <a:xfrm>
            <a:off x="6319838" y="6607175"/>
            <a:ext cx="92075" cy="134938"/>
          </a:xfrm>
          <a:custGeom>
            <a:avLst/>
            <a:gdLst/>
            <a:ahLst/>
            <a:cxnLst>
              <a:cxn ang="0">
                <a:pos x="37" y="85"/>
              </a:cxn>
              <a:cxn ang="0">
                <a:pos x="13" y="14"/>
              </a:cxn>
              <a:cxn ang="0">
                <a:pos x="13" y="14"/>
              </a:cxn>
              <a:cxn ang="0">
                <a:pos x="13" y="85"/>
              </a:cxn>
              <a:cxn ang="0">
                <a:pos x="0" y="85"/>
              </a:cxn>
              <a:cxn ang="0">
                <a:pos x="0" y="0"/>
              </a:cxn>
              <a:cxn ang="0">
                <a:pos x="21" y="0"/>
              </a:cxn>
              <a:cxn ang="0">
                <a:pos x="45" y="67"/>
              </a:cxn>
              <a:cxn ang="0">
                <a:pos x="45" y="66"/>
              </a:cxn>
              <a:cxn ang="0">
                <a:pos x="45" y="0"/>
              </a:cxn>
              <a:cxn ang="0">
                <a:pos x="58" y="0"/>
              </a:cxn>
              <a:cxn ang="0">
                <a:pos x="58" y="85"/>
              </a:cxn>
              <a:cxn ang="0">
                <a:pos x="37" y="85"/>
              </a:cxn>
            </a:cxnLst>
            <a:rect l="0" t="0" r="r" b="b"/>
            <a:pathLst>
              <a:path w="58" h="85">
                <a:moveTo>
                  <a:pt x="37" y="85"/>
                </a:moveTo>
                <a:lnTo>
                  <a:pt x="13" y="14"/>
                </a:lnTo>
                <a:lnTo>
                  <a:pt x="13" y="14"/>
                </a:lnTo>
                <a:lnTo>
                  <a:pt x="13" y="85"/>
                </a:lnTo>
                <a:lnTo>
                  <a:pt x="0" y="85"/>
                </a:lnTo>
                <a:lnTo>
                  <a:pt x="0" y="0"/>
                </a:lnTo>
                <a:lnTo>
                  <a:pt x="21" y="0"/>
                </a:lnTo>
                <a:lnTo>
                  <a:pt x="45" y="67"/>
                </a:lnTo>
                <a:lnTo>
                  <a:pt x="45" y="66"/>
                </a:lnTo>
                <a:lnTo>
                  <a:pt x="45" y="0"/>
                </a:lnTo>
                <a:lnTo>
                  <a:pt x="58" y="0"/>
                </a:lnTo>
                <a:lnTo>
                  <a:pt x="58" y="85"/>
                </a:lnTo>
                <a:lnTo>
                  <a:pt x="37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4" name="Freeform 50"/>
          <p:cNvSpPr>
            <a:spLocks/>
          </p:cNvSpPr>
          <p:nvPr userDrawn="1"/>
        </p:nvSpPr>
        <p:spPr bwMode="auto">
          <a:xfrm>
            <a:off x="6505575" y="6604000"/>
            <a:ext cx="79375" cy="141288"/>
          </a:xfrm>
          <a:custGeom>
            <a:avLst/>
            <a:gdLst/>
            <a:ahLst/>
            <a:cxnLst>
              <a:cxn ang="0">
                <a:pos x="35" y="23"/>
              </a:cxn>
              <a:cxn ang="0">
                <a:pos x="33" y="18"/>
              </a:cxn>
              <a:cxn ang="0">
                <a:pos x="31" y="16"/>
              </a:cxn>
              <a:cxn ang="0">
                <a:pos x="28" y="14"/>
              </a:cxn>
              <a:cxn ang="0">
                <a:pos x="24" y="14"/>
              </a:cxn>
              <a:cxn ang="0">
                <a:pos x="20" y="14"/>
              </a:cxn>
              <a:cxn ang="0">
                <a:pos x="17" y="18"/>
              </a:cxn>
              <a:cxn ang="0">
                <a:pos x="15" y="21"/>
              </a:cxn>
              <a:cxn ang="0">
                <a:pos x="15" y="27"/>
              </a:cxn>
              <a:cxn ang="0">
                <a:pos x="17" y="32"/>
              </a:cxn>
              <a:cxn ang="0">
                <a:pos x="20" y="34"/>
              </a:cxn>
              <a:cxn ang="0">
                <a:pos x="24" y="36"/>
              </a:cxn>
              <a:cxn ang="0">
                <a:pos x="30" y="37"/>
              </a:cxn>
              <a:cxn ang="0">
                <a:pos x="39" y="41"/>
              </a:cxn>
              <a:cxn ang="0">
                <a:pos x="44" y="46"/>
              </a:cxn>
              <a:cxn ang="0">
                <a:pos x="50" y="55"/>
              </a:cxn>
              <a:cxn ang="0">
                <a:pos x="50" y="68"/>
              </a:cxn>
              <a:cxn ang="0">
                <a:pos x="44" y="78"/>
              </a:cxn>
              <a:cxn ang="0">
                <a:pos x="37" y="85"/>
              </a:cxn>
              <a:cxn ang="0">
                <a:pos x="28" y="87"/>
              </a:cxn>
              <a:cxn ang="0">
                <a:pos x="19" y="87"/>
              </a:cxn>
              <a:cxn ang="0">
                <a:pos x="9" y="85"/>
              </a:cxn>
              <a:cxn ang="0">
                <a:pos x="4" y="78"/>
              </a:cxn>
              <a:cxn ang="0">
                <a:pos x="0" y="68"/>
              </a:cxn>
              <a:cxn ang="0">
                <a:pos x="13" y="59"/>
              </a:cxn>
              <a:cxn ang="0">
                <a:pos x="13" y="66"/>
              </a:cxn>
              <a:cxn ang="0">
                <a:pos x="15" y="71"/>
              </a:cxn>
              <a:cxn ang="0">
                <a:pos x="19" y="75"/>
              </a:cxn>
              <a:cxn ang="0">
                <a:pos x="24" y="75"/>
              </a:cxn>
              <a:cxn ang="0">
                <a:pos x="28" y="75"/>
              </a:cxn>
              <a:cxn ang="0">
                <a:pos x="31" y="73"/>
              </a:cxn>
              <a:cxn ang="0">
                <a:pos x="35" y="69"/>
              </a:cxn>
              <a:cxn ang="0">
                <a:pos x="35" y="64"/>
              </a:cxn>
              <a:cxn ang="0">
                <a:pos x="35" y="59"/>
              </a:cxn>
              <a:cxn ang="0">
                <a:pos x="31" y="55"/>
              </a:cxn>
              <a:cxn ang="0">
                <a:pos x="26" y="53"/>
              </a:cxn>
              <a:cxn ang="0">
                <a:pos x="22" y="52"/>
              </a:cxn>
              <a:cxn ang="0">
                <a:pos x="15" y="48"/>
              </a:cxn>
              <a:cxn ang="0">
                <a:pos x="7" y="45"/>
              </a:cxn>
              <a:cxn ang="0">
                <a:pos x="4" y="37"/>
              </a:cxn>
              <a:cxn ang="0">
                <a:pos x="2" y="29"/>
              </a:cxn>
              <a:cxn ang="0">
                <a:pos x="4" y="16"/>
              </a:cxn>
              <a:cxn ang="0">
                <a:pos x="9" y="7"/>
              </a:cxn>
              <a:cxn ang="0">
                <a:pos x="17" y="2"/>
              </a:cxn>
              <a:cxn ang="0">
                <a:pos x="28" y="0"/>
              </a:cxn>
              <a:cxn ang="0">
                <a:pos x="35" y="2"/>
              </a:cxn>
              <a:cxn ang="0">
                <a:pos x="43" y="7"/>
              </a:cxn>
              <a:cxn ang="0">
                <a:pos x="46" y="14"/>
              </a:cxn>
              <a:cxn ang="0">
                <a:pos x="48" y="27"/>
              </a:cxn>
            </a:cxnLst>
            <a:rect l="0" t="0" r="r" b="b"/>
            <a:pathLst>
              <a:path w="50" h="89">
                <a:moveTo>
                  <a:pt x="35" y="27"/>
                </a:moveTo>
                <a:lnTo>
                  <a:pt x="35" y="23"/>
                </a:lnTo>
                <a:lnTo>
                  <a:pt x="35" y="21"/>
                </a:lnTo>
                <a:lnTo>
                  <a:pt x="33" y="18"/>
                </a:lnTo>
                <a:lnTo>
                  <a:pt x="33" y="16"/>
                </a:lnTo>
                <a:lnTo>
                  <a:pt x="31" y="16"/>
                </a:lnTo>
                <a:lnTo>
                  <a:pt x="30" y="14"/>
                </a:lnTo>
                <a:lnTo>
                  <a:pt x="28" y="14"/>
                </a:lnTo>
                <a:lnTo>
                  <a:pt x="26" y="14"/>
                </a:lnTo>
                <a:lnTo>
                  <a:pt x="24" y="14"/>
                </a:lnTo>
                <a:lnTo>
                  <a:pt x="22" y="14"/>
                </a:lnTo>
                <a:lnTo>
                  <a:pt x="20" y="14"/>
                </a:lnTo>
                <a:lnTo>
                  <a:pt x="19" y="16"/>
                </a:lnTo>
                <a:lnTo>
                  <a:pt x="17" y="18"/>
                </a:lnTo>
                <a:lnTo>
                  <a:pt x="17" y="20"/>
                </a:lnTo>
                <a:lnTo>
                  <a:pt x="15" y="21"/>
                </a:lnTo>
                <a:lnTo>
                  <a:pt x="15" y="25"/>
                </a:lnTo>
                <a:lnTo>
                  <a:pt x="15" y="27"/>
                </a:lnTo>
                <a:lnTo>
                  <a:pt x="17" y="30"/>
                </a:lnTo>
                <a:lnTo>
                  <a:pt x="17" y="32"/>
                </a:lnTo>
                <a:lnTo>
                  <a:pt x="19" y="34"/>
                </a:lnTo>
                <a:lnTo>
                  <a:pt x="20" y="34"/>
                </a:lnTo>
                <a:lnTo>
                  <a:pt x="22" y="36"/>
                </a:lnTo>
                <a:lnTo>
                  <a:pt x="24" y="36"/>
                </a:lnTo>
                <a:lnTo>
                  <a:pt x="26" y="36"/>
                </a:lnTo>
                <a:lnTo>
                  <a:pt x="30" y="37"/>
                </a:lnTo>
                <a:lnTo>
                  <a:pt x="35" y="39"/>
                </a:lnTo>
                <a:lnTo>
                  <a:pt x="39" y="41"/>
                </a:lnTo>
                <a:lnTo>
                  <a:pt x="43" y="43"/>
                </a:lnTo>
                <a:lnTo>
                  <a:pt x="44" y="46"/>
                </a:lnTo>
                <a:lnTo>
                  <a:pt x="48" y="50"/>
                </a:lnTo>
                <a:lnTo>
                  <a:pt x="50" y="55"/>
                </a:lnTo>
                <a:lnTo>
                  <a:pt x="50" y="61"/>
                </a:lnTo>
                <a:lnTo>
                  <a:pt x="50" y="68"/>
                </a:lnTo>
                <a:lnTo>
                  <a:pt x="48" y="73"/>
                </a:lnTo>
                <a:lnTo>
                  <a:pt x="44" y="78"/>
                </a:lnTo>
                <a:lnTo>
                  <a:pt x="41" y="82"/>
                </a:lnTo>
                <a:lnTo>
                  <a:pt x="37" y="85"/>
                </a:lnTo>
                <a:lnTo>
                  <a:pt x="33" y="87"/>
                </a:lnTo>
                <a:lnTo>
                  <a:pt x="28" y="87"/>
                </a:lnTo>
                <a:lnTo>
                  <a:pt x="24" y="89"/>
                </a:lnTo>
                <a:lnTo>
                  <a:pt x="19" y="87"/>
                </a:lnTo>
                <a:lnTo>
                  <a:pt x="13" y="87"/>
                </a:lnTo>
                <a:lnTo>
                  <a:pt x="9" y="85"/>
                </a:lnTo>
                <a:lnTo>
                  <a:pt x="6" y="82"/>
                </a:lnTo>
                <a:lnTo>
                  <a:pt x="4" y="78"/>
                </a:lnTo>
                <a:lnTo>
                  <a:pt x="2" y="73"/>
                </a:lnTo>
                <a:lnTo>
                  <a:pt x="0" y="68"/>
                </a:lnTo>
                <a:lnTo>
                  <a:pt x="0" y="59"/>
                </a:lnTo>
                <a:lnTo>
                  <a:pt x="13" y="59"/>
                </a:lnTo>
                <a:lnTo>
                  <a:pt x="13" y="62"/>
                </a:lnTo>
                <a:lnTo>
                  <a:pt x="13" y="66"/>
                </a:lnTo>
                <a:lnTo>
                  <a:pt x="15" y="69"/>
                </a:lnTo>
                <a:lnTo>
                  <a:pt x="15" y="71"/>
                </a:lnTo>
                <a:lnTo>
                  <a:pt x="17" y="73"/>
                </a:lnTo>
                <a:lnTo>
                  <a:pt x="19" y="75"/>
                </a:lnTo>
                <a:lnTo>
                  <a:pt x="20" y="75"/>
                </a:lnTo>
                <a:lnTo>
                  <a:pt x="24" y="75"/>
                </a:lnTo>
                <a:lnTo>
                  <a:pt x="26" y="75"/>
                </a:lnTo>
                <a:lnTo>
                  <a:pt x="28" y="75"/>
                </a:lnTo>
                <a:lnTo>
                  <a:pt x="30" y="75"/>
                </a:lnTo>
                <a:lnTo>
                  <a:pt x="31" y="73"/>
                </a:lnTo>
                <a:lnTo>
                  <a:pt x="33" y="71"/>
                </a:lnTo>
                <a:lnTo>
                  <a:pt x="35" y="69"/>
                </a:lnTo>
                <a:lnTo>
                  <a:pt x="35" y="68"/>
                </a:lnTo>
                <a:lnTo>
                  <a:pt x="35" y="64"/>
                </a:lnTo>
                <a:lnTo>
                  <a:pt x="35" y="61"/>
                </a:lnTo>
                <a:lnTo>
                  <a:pt x="35" y="59"/>
                </a:lnTo>
                <a:lnTo>
                  <a:pt x="33" y="57"/>
                </a:lnTo>
                <a:lnTo>
                  <a:pt x="31" y="55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2" y="52"/>
                </a:lnTo>
                <a:lnTo>
                  <a:pt x="19" y="50"/>
                </a:lnTo>
                <a:lnTo>
                  <a:pt x="15" y="48"/>
                </a:lnTo>
                <a:lnTo>
                  <a:pt x="11" y="46"/>
                </a:lnTo>
                <a:lnTo>
                  <a:pt x="7" y="45"/>
                </a:lnTo>
                <a:lnTo>
                  <a:pt x="6" y="41"/>
                </a:lnTo>
                <a:lnTo>
                  <a:pt x="4" y="37"/>
                </a:lnTo>
                <a:lnTo>
                  <a:pt x="2" y="34"/>
                </a:lnTo>
                <a:lnTo>
                  <a:pt x="2" y="29"/>
                </a:lnTo>
                <a:lnTo>
                  <a:pt x="2" y="21"/>
                </a:lnTo>
                <a:lnTo>
                  <a:pt x="4" y="16"/>
                </a:lnTo>
                <a:lnTo>
                  <a:pt x="6" y="11"/>
                </a:lnTo>
                <a:lnTo>
                  <a:pt x="9" y="7"/>
                </a:lnTo>
                <a:lnTo>
                  <a:pt x="13" y="4"/>
                </a:lnTo>
                <a:lnTo>
                  <a:pt x="17" y="2"/>
                </a:lnTo>
                <a:lnTo>
                  <a:pt x="22" y="0"/>
                </a:lnTo>
                <a:lnTo>
                  <a:pt x="28" y="0"/>
                </a:lnTo>
                <a:lnTo>
                  <a:pt x="31" y="0"/>
                </a:lnTo>
                <a:lnTo>
                  <a:pt x="35" y="2"/>
                </a:lnTo>
                <a:lnTo>
                  <a:pt x="39" y="4"/>
                </a:lnTo>
                <a:lnTo>
                  <a:pt x="43" y="7"/>
                </a:lnTo>
                <a:lnTo>
                  <a:pt x="44" y="11"/>
                </a:lnTo>
                <a:lnTo>
                  <a:pt x="46" y="14"/>
                </a:lnTo>
                <a:lnTo>
                  <a:pt x="48" y="20"/>
                </a:lnTo>
                <a:lnTo>
                  <a:pt x="48" y="27"/>
                </a:lnTo>
                <a:lnTo>
                  <a:pt x="35" y="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51" descr="analo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6541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2" descr="SlidesLogoBa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2.4~2.5mA@4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2514600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/>
                </a:solidFill>
                <a:ea typeface="굴림" pitchFamily="50" charset="-127"/>
              </a:rPr>
              <a:t>BQ25895M_Question</a:t>
            </a:r>
            <a:r>
              <a:rPr lang="en-US" altLang="ko-KR" sz="3600" dirty="0" smtClean="0">
                <a:solidFill>
                  <a:schemeClr val="tx1"/>
                </a:solidFill>
                <a:ea typeface="굴림" pitchFamily="50" charset="-127"/>
              </a:rPr>
              <a:t/>
            </a:r>
            <a:br>
              <a:rPr lang="en-US" altLang="ko-KR" sz="3600" dirty="0" smtClean="0">
                <a:solidFill>
                  <a:schemeClr val="tx1"/>
                </a:solidFill>
                <a:ea typeface="굴림" pitchFamily="50" charset="-127"/>
              </a:rPr>
            </a:br>
            <a:endParaRPr lang="ko-KR" altLang="en-US" sz="3600" dirty="0" smtClean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 anchor="ctr" anchorCtr="0"/>
          <a:lstStyle/>
          <a:p>
            <a:r>
              <a:rPr lang="en-US" altLang="ko-KR" sz="2000" dirty="0" smtClean="0"/>
              <a:t>Jun/03, 2016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Q7&gt;</a:t>
            </a:r>
            <a:r>
              <a:rPr lang="en-US" altLang="ko-KR" sz="2000" dirty="0" smtClean="0">
                <a:solidFill>
                  <a:schemeClr val="tx1"/>
                </a:solidFill>
                <a:ea typeface="굴림" pitchFamily="50" charset="-127"/>
              </a:rPr>
              <a:t>REG08 : IR </a:t>
            </a:r>
            <a:r>
              <a:rPr lang="en-US" altLang="ko-KR" sz="2000" dirty="0">
                <a:solidFill>
                  <a:schemeClr val="tx1"/>
                </a:solidFill>
                <a:ea typeface="굴림" pitchFamily="50" charset="-127"/>
              </a:rPr>
              <a:t>Compensation Resistor Setting</a:t>
            </a:r>
            <a:r>
              <a:rPr lang="en-US" altLang="ko-KR" sz="2400" dirty="0">
                <a:solidFill>
                  <a:schemeClr val="tx1"/>
                </a:solidFill>
                <a:ea typeface="굴림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28600" y="121920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REG08,bit7~5,bit1~0: 000(default),11(default)</a:t>
            </a:r>
            <a:endParaRPr lang="en-US" altLang="ko-KR" sz="1400" dirty="0"/>
          </a:p>
          <a:p>
            <a:r>
              <a:rPr lang="en-US" altLang="ko-KR" sz="1400" dirty="0" smtClean="0"/>
              <a:t>Maybe this function need battery temperature test at chamber. </a:t>
            </a:r>
          </a:p>
          <a:p>
            <a:r>
              <a:rPr lang="en-US" altLang="ko-KR" sz="1400" dirty="0"/>
              <a:t>Please send me easy explanation of this function.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28600" y="1994970"/>
            <a:ext cx="7219950" cy="4115041"/>
            <a:chOff x="228600" y="1994970"/>
            <a:chExt cx="7219950" cy="4115041"/>
          </a:xfrm>
        </p:grpSpPr>
        <p:grpSp>
          <p:nvGrpSpPr>
            <p:cNvPr id="4" name="그룹 3"/>
            <p:cNvGrpSpPr/>
            <p:nvPr/>
          </p:nvGrpSpPr>
          <p:grpSpPr>
            <a:xfrm>
              <a:off x="228600" y="1994970"/>
              <a:ext cx="7219950" cy="4077935"/>
              <a:chOff x="228600" y="1994970"/>
              <a:chExt cx="7219950" cy="4077935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994970"/>
                <a:ext cx="7219950" cy="4077935"/>
              </a:xfrm>
              <a:prstGeom prst="rect">
                <a:avLst/>
              </a:prstGeom>
            </p:spPr>
          </p:pic>
          <p:sp>
            <p:nvSpPr>
              <p:cNvPr id="5" name="모서리가 둥근 직사각형 4"/>
              <p:cNvSpPr/>
              <p:nvPr/>
            </p:nvSpPr>
            <p:spPr>
              <a:xfrm>
                <a:off x="4724400" y="3805336"/>
                <a:ext cx="2362200" cy="61426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모서리가 둥근 직사각형 6"/>
            <p:cNvSpPr/>
            <p:nvPr/>
          </p:nvSpPr>
          <p:spPr>
            <a:xfrm>
              <a:off x="4114800" y="5334000"/>
              <a:ext cx="2362200" cy="77601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72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endParaRPr lang="en-US" altLang="ko-KR" sz="2400" dirty="0" smtClean="0">
              <a:solidFill>
                <a:schemeClr val="tx1"/>
              </a:solidFill>
              <a:ea typeface="굴림" pitchFamily="50" charset="-127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7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Q1&gt;REG07,bit0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28600" y="121920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REG07: 9D(default)</a:t>
            </a:r>
            <a:endParaRPr lang="en-US" altLang="ko-KR" sz="1400" dirty="0"/>
          </a:p>
          <a:p>
            <a:r>
              <a:rPr lang="en-US" altLang="ko-KR" sz="1400" dirty="0" smtClean="0"/>
              <a:t>REG07,bit0 is 1,JEITA </a:t>
            </a:r>
            <a:r>
              <a:rPr lang="en-US" altLang="ko-KR" sz="1400" dirty="0"/>
              <a:t>Low temp fast change </a:t>
            </a:r>
            <a:r>
              <a:rPr lang="en-US" altLang="ko-KR" sz="1400" dirty="0" smtClean="0"/>
              <a:t>current. </a:t>
            </a:r>
          </a:p>
          <a:p>
            <a:r>
              <a:rPr lang="en-US" altLang="ko-KR" sz="1400" dirty="0" smtClean="0"/>
              <a:t>Customer want to change bit0(1or0) and is this available change value?</a:t>
            </a:r>
            <a:endParaRPr lang="en-US" altLang="ko-KR" sz="1400" dirty="0"/>
          </a:p>
        </p:txBody>
      </p:sp>
      <p:pic>
        <p:nvPicPr>
          <p:cNvPr id="6" name="그림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2133600"/>
            <a:ext cx="8686800" cy="39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Q1&gt;REG07,bit0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848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Q2&gt;Battery Leakage current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28600" y="12192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TA </a:t>
            </a:r>
            <a:r>
              <a:rPr lang="en-US" altLang="ko-KR" sz="1400" dirty="0"/>
              <a:t>( Eject) + Battery (insert) </a:t>
            </a:r>
            <a:r>
              <a:rPr lang="en-US" altLang="ko-KR" sz="1400" dirty="0">
                <a:sym typeface="Wingdings" panose="05000000000000000000" pitchFamily="2" charset="2"/>
              </a:rPr>
              <a:t> Battery Operating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System Power ON state (SYSTEM ON ) </a:t>
            </a:r>
            <a:r>
              <a:rPr lang="en-US" altLang="ko-KR" sz="1400" dirty="0">
                <a:sym typeface="Wingdings" panose="05000000000000000000" pitchFamily="2" charset="2"/>
              </a:rPr>
              <a:t> System </a:t>
            </a:r>
            <a:r>
              <a:rPr lang="en-US" altLang="ko-KR" sz="1400" dirty="0"/>
              <a:t>Power OFF state (SYSTEM OFF)</a:t>
            </a:r>
          </a:p>
          <a:p>
            <a:pPr marL="0" indent="0">
              <a:buNone/>
            </a:pPr>
            <a:r>
              <a:rPr lang="en-US" altLang="ko-KR" sz="1400" dirty="0"/>
              <a:t>     System </a:t>
            </a:r>
            <a:r>
              <a:rPr lang="en-US" altLang="ko-KR" sz="1400" dirty="0" err="1"/>
              <a:t>OFF+Battery</a:t>
            </a:r>
            <a:r>
              <a:rPr lang="en-US" altLang="ko-KR" sz="1400" dirty="0"/>
              <a:t> connection Current consumption : </a:t>
            </a:r>
            <a:r>
              <a:rPr lang="en-US" altLang="ko-KR" sz="1400" dirty="0" smtClean="0"/>
              <a:t>about </a:t>
            </a:r>
            <a:r>
              <a:rPr lang="en-US" altLang="ko-KR" sz="1400" dirty="0">
                <a:hlinkClick r:id="rId3"/>
              </a:rPr>
              <a:t>2.4~2.5mA@4V</a:t>
            </a:r>
            <a:r>
              <a:rPr lang="en-US" altLang="ko-KR" sz="1400" dirty="0"/>
              <a:t> battery leakage </a:t>
            </a:r>
            <a:endParaRPr lang="en-US" altLang="ko-KR" sz="1400" dirty="0" smtClean="0"/>
          </a:p>
          <a:p>
            <a:pPr marL="0" indent="0">
              <a:buNone/>
            </a:pPr>
            <a:endParaRPr lang="en-US" altLang="ko-KR" sz="1400" dirty="0"/>
          </a:p>
        </p:txBody>
      </p:sp>
      <p:pic>
        <p:nvPicPr>
          <p:cNvPr id="5" name="그림 4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2133600"/>
            <a:ext cx="7696200" cy="87439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81000" y="32766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Battery discharge : Boost mode is 3mA current flow.</a:t>
            </a:r>
          </a:p>
          <a:p>
            <a:r>
              <a:rPr lang="en-US" altLang="ko-KR" sz="1400" dirty="0" smtClean="0">
                <a:sym typeface="Wingdings" panose="05000000000000000000" pitchFamily="2" charset="2"/>
              </a:rPr>
              <a:t>Customer using 3000mAh,battery and product inside Battery connected and Boost mode at power On.</a:t>
            </a:r>
          </a:p>
          <a:p>
            <a:r>
              <a:rPr lang="en-US" altLang="ko-KR" sz="1400" dirty="0" smtClean="0">
                <a:sym typeface="Wingdings" panose="05000000000000000000" pitchFamily="2" charset="2"/>
              </a:rPr>
              <a:t>Maybe, after 1000hr is not work for battery and this is weak point.</a:t>
            </a:r>
          </a:p>
          <a:p>
            <a:r>
              <a:rPr lang="en-US" altLang="ko-KR" sz="1400" dirty="0" smtClean="0">
                <a:sym typeface="Wingdings" panose="05000000000000000000" pitchFamily="2" charset="2"/>
              </a:rPr>
              <a:t>Is</a:t>
            </a:r>
            <a:r>
              <a:rPr lang="ko-KR" altLang="en-US" sz="1400" dirty="0" smtClean="0">
                <a:sym typeface="Wingdings" panose="05000000000000000000" pitchFamily="2" charset="2"/>
              </a:rPr>
              <a:t> </a:t>
            </a:r>
            <a:r>
              <a:rPr lang="en-US" altLang="ko-KR" sz="1400" dirty="0" smtClean="0">
                <a:sym typeface="Wingdings" panose="05000000000000000000" pitchFamily="2" charset="2"/>
              </a:rPr>
              <a:t>this more improving method?</a:t>
            </a:r>
          </a:p>
          <a:p>
            <a:endParaRPr lang="en-US" altLang="ko-KR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692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Q3&gt;REG03 &amp; REG07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81000" y="106680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REG03,I2C Watch Dog Timer reset &amp; REG07,I2C Watch dog Timer setting</a:t>
            </a:r>
            <a:endParaRPr lang="en-US" altLang="ko-KR" sz="1400" dirty="0"/>
          </a:p>
          <a:p>
            <a:r>
              <a:rPr lang="en-US" altLang="ko-KR" sz="1400" dirty="0" smtClean="0"/>
              <a:t>Please easy explanation of REG03&amp;REG07 different point or function.</a:t>
            </a:r>
            <a:endParaRPr lang="en-US" altLang="ko-KR" sz="1400" dirty="0"/>
          </a:p>
          <a:p>
            <a:endParaRPr lang="en-US" altLang="ko-KR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05464"/>
            <a:ext cx="4868626" cy="268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3594653" y="2743200"/>
            <a:ext cx="5562599" cy="3581400"/>
            <a:chOff x="381001" y="990600"/>
            <a:chExt cx="6574522" cy="388620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1" y="990600"/>
              <a:ext cx="6574522" cy="3886200"/>
            </a:xfrm>
            <a:prstGeom prst="rect">
              <a:avLst/>
            </a:prstGeom>
          </p:spPr>
        </p:pic>
        <p:sp>
          <p:nvSpPr>
            <p:cNvPr id="9" name="모서리가 둥근 직사각형 8"/>
            <p:cNvSpPr/>
            <p:nvPr/>
          </p:nvSpPr>
          <p:spPr>
            <a:xfrm>
              <a:off x="457200" y="2895600"/>
              <a:ext cx="6477000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9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Q3&gt;REG03 &amp; REG07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1"/>
            <a:ext cx="48145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3124200" y="2895600"/>
            <a:ext cx="5791200" cy="3581400"/>
            <a:chOff x="685800" y="990600"/>
            <a:chExt cx="6938962" cy="4198511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990600"/>
              <a:ext cx="6938962" cy="4198511"/>
            </a:xfrm>
            <a:prstGeom prst="rect">
              <a:avLst/>
            </a:prstGeom>
          </p:spPr>
        </p:pic>
        <p:sp>
          <p:nvSpPr>
            <p:cNvPr id="9" name="모서리가 둥근 직사각형 8"/>
            <p:cNvSpPr/>
            <p:nvPr/>
          </p:nvSpPr>
          <p:spPr>
            <a:xfrm>
              <a:off x="685800" y="3352800"/>
              <a:ext cx="6781800" cy="685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47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Q4&gt;REG0B : usb2.0&amp;3.0 detection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8850" y="1060988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Customer Notebook : Sony,Vaio,41411p(model) is VBUS showed </a:t>
            </a:r>
            <a:r>
              <a:rPr lang="en-US" altLang="ko-KR" sz="1400" u="sng" dirty="0" err="1" smtClean="0"/>
              <a:t>USBHost</a:t>
            </a:r>
            <a:r>
              <a:rPr lang="en-US" altLang="ko-KR" sz="1400" u="sng" dirty="0" smtClean="0"/>
              <a:t> SDP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and USB3.0&amp;USB2.0.</a:t>
            </a:r>
            <a:endParaRPr lang="en-US" altLang="ko-KR" sz="1400" dirty="0"/>
          </a:p>
          <a:p>
            <a:r>
              <a:rPr lang="en-US" altLang="ko-KR" sz="1400" dirty="0" smtClean="0"/>
              <a:t>But I checked other notebook is </a:t>
            </a:r>
            <a:r>
              <a:rPr lang="en-US" altLang="ko-KR" sz="1400" u="sng" dirty="0" smtClean="0"/>
              <a:t>USB CDP </a:t>
            </a:r>
            <a:r>
              <a:rPr lang="en-US" altLang="ko-KR" sz="1400" dirty="0" smtClean="0"/>
              <a:t>at Lenovo or Samsung notebook. </a:t>
            </a:r>
          </a:p>
          <a:p>
            <a:r>
              <a:rPr lang="en-US" altLang="ko-KR" sz="1400" dirty="0" smtClean="0"/>
              <a:t>Please send me your opinion about below issue.</a:t>
            </a:r>
            <a:endParaRPr lang="en-US" altLang="ko-KR" sz="1400" dirty="0"/>
          </a:p>
        </p:txBody>
      </p:sp>
      <p:grpSp>
        <p:nvGrpSpPr>
          <p:cNvPr id="6" name="그룹 5"/>
          <p:cNvGrpSpPr/>
          <p:nvPr/>
        </p:nvGrpSpPr>
        <p:grpSpPr>
          <a:xfrm>
            <a:off x="76200" y="2139898"/>
            <a:ext cx="4996334" cy="2730604"/>
            <a:chOff x="76200" y="2139898"/>
            <a:chExt cx="4996334" cy="273060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39898"/>
              <a:ext cx="4996334" cy="273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모서리가 둥근 직사각형 1"/>
            <p:cNvSpPr/>
            <p:nvPr/>
          </p:nvSpPr>
          <p:spPr>
            <a:xfrm>
              <a:off x="2514600" y="2438400"/>
              <a:ext cx="838200" cy="152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607" y="2438400"/>
            <a:ext cx="4419600" cy="3842346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8077200" y="2895600"/>
            <a:ext cx="1066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2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Q5&gt;REG02,ADC </a:t>
            </a:r>
            <a:r>
              <a:rPr lang="en-US" altLang="ko-KR" sz="2400" dirty="0">
                <a:solidFill>
                  <a:schemeClr val="tx1"/>
                </a:solidFill>
                <a:ea typeface="굴림" pitchFamily="50" charset="-127"/>
              </a:rPr>
              <a:t>conversion rate </a:t>
            </a:r>
            <a:endParaRPr lang="en-US" altLang="ko-KR" sz="2400" dirty="0" smtClean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8600" y="1219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REG02,bit7,bit6 </a:t>
            </a:r>
            <a:r>
              <a:rPr lang="en-US" altLang="ko-KR" sz="1400" dirty="0"/>
              <a:t>: 0(default), ADC conversion not </a:t>
            </a:r>
            <a:r>
              <a:rPr lang="en-US" altLang="ko-KR" sz="1400" dirty="0" smtClean="0"/>
              <a:t>active. 0(default).One </a:t>
            </a:r>
            <a:r>
              <a:rPr lang="en-US" altLang="ko-KR" sz="1400" dirty="0"/>
              <a:t>shot ADC </a:t>
            </a:r>
            <a:r>
              <a:rPr lang="en-US" altLang="ko-KR" sz="1400" dirty="0" smtClean="0"/>
              <a:t>conversion.</a:t>
            </a:r>
          </a:p>
          <a:p>
            <a:r>
              <a:rPr lang="en-US" altLang="ko-KR" sz="1400" dirty="0" smtClean="0"/>
              <a:t>Please </a:t>
            </a:r>
            <a:r>
              <a:rPr lang="en-US" altLang="ko-KR" sz="1400" dirty="0"/>
              <a:t>send </a:t>
            </a:r>
            <a:r>
              <a:rPr lang="en-US" altLang="ko-KR" sz="1400" dirty="0" smtClean="0"/>
              <a:t>me easy explanation this function.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28600" y="1905000"/>
            <a:ext cx="5453062" cy="3989908"/>
            <a:chOff x="228600" y="1905000"/>
            <a:chExt cx="5453062" cy="398990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905000"/>
              <a:ext cx="5453062" cy="3989908"/>
            </a:xfrm>
            <a:prstGeom prst="rect">
              <a:avLst/>
            </a:prstGeom>
          </p:spPr>
        </p:pic>
        <p:sp>
          <p:nvSpPr>
            <p:cNvPr id="5" name="모서리가 둥근 직사각형 4"/>
            <p:cNvSpPr/>
            <p:nvPr/>
          </p:nvSpPr>
          <p:spPr>
            <a:xfrm>
              <a:off x="3200400" y="3204376"/>
              <a:ext cx="2481262" cy="4668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3200400" y="3667218"/>
              <a:ext cx="2481262" cy="295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61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162800" cy="838200"/>
          </a:xfrm>
        </p:spPr>
        <p:txBody>
          <a:bodyPr/>
          <a:lstStyle/>
          <a:p>
            <a:pPr algn="l"/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Q6&gt;REG03 : Battery </a:t>
            </a:r>
            <a:r>
              <a:rPr lang="en-US" altLang="ko-KR" sz="2400" dirty="0">
                <a:solidFill>
                  <a:schemeClr val="tx1"/>
                </a:solidFill>
                <a:ea typeface="굴림" pitchFamily="50" charset="-127"/>
              </a:rPr>
              <a:t>Load </a:t>
            </a:r>
            <a:r>
              <a:rPr lang="en-US" altLang="ko-KR" sz="2400" dirty="0" smtClean="0">
                <a:solidFill>
                  <a:schemeClr val="tx1"/>
                </a:solidFill>
                <a:ea typeface="굴림" pitchFamily="50" charset="-127"/>
              </a:rPr>
              <a:t>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28600" y="121920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REG03,bit7: 0(default)</a:t>
            </a:r>
            <a:endParaRPr lang="en-US" altLang="ko-KR" sz="1400" dirty="0"/>
          </a:p>
          <a:p>
            <a:r>
              <a:rPr lang="en-US" altLang="ko-KR" sz="1400" dirty="0" smtClean="0"/>
              <a:t>I wondering Battery load Enable function. Actually battery is not connected something load.  </a:t>
            </a:r>
          </a:p>
          <a:p>
            <a:r>
              <a:rPr lang="en-US" altLang="ko-KR" sz="1400" dirty="0"/>
              <a:t>Please send me easy explanation </a:t>
            </a:r>
            <a:r>
              <a:rPr lang="en-US" altLang="ko-KR" sz="1400" dirty="0" smtClean="0"/>
              <a:t>of this </a:t>
            </a:r>
            <a:r>
              <a:rPr lang="en-US" altLang="ko-KR" sz="1400" dirty="0"/>
              <a:t>function.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62664"/>
            <a:ext cx="6210300" cy="3669723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695700" y="3713212"/>
            <a:ext cx="2895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9811</TotalTime>
  <Words>288</Words>
  <Application>Microsoft Office PowerPoint</Application>
  <PresentationFormat>화면 슬라이드 쇼(4:3)</PresentationFormat>
  <Paragraphs>44</Paragraphs>
  <Slides>11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굴림</vt:lpstr>
      <vt:lpstr>맑은 고딕</vt:lpstr>
      <vt:lpstr>Arial</vt:lpstr>
      <vt:lpstr>Tahoma</vt:lpstr>
      <vt:lpstr>Wingdings</vt:lpstr>
      <vt:lpstr>Default Design</vt:lpstr>
      <vt:lpstr>BQ25895M_Question </vt:lpstr>
      <vt:lpstr>Q1&gt;REG07,bit0</vt:lpstr>
      <vt:lpstr>Q1&gt;REG07,bit0</vt:lpstr>
      <vt:lpstr>Q2&gt;Battery Leakage current</vt:lpstr>
      <vt:lpstr>Q3&gt;REG03 &amp; REG07</vt:lpstr>
      <vt:lpstr>Q3&gt;REG03 &amp; REG07</vt:lpstr>
      <vt:lpstr>Q4&gt;REG0B : usb2.0&amp;3.0 detection</vt:lpstr>
      <vt:lpstr>Q5&gt;REG02,ADC conversion rate </vt:lpstr>
      <vt:lpstr>Q6&gt;REG03 : Battery Load  </vt:lpstr>
      <vt:lpstr>Q7&gt;REG08 : IR Compensation Resistor Setting  </vt:lpstr>
      <vt:lpstr>PowerPoint 프레젠테이션</vt:lpstr>
    </vt:vector>
  </TitlesOfParts>
  <Company>ASMK v3.8 12/2/01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Meredith Miller</dc:creator>
  <cp:lastModifiedBy>Lee, Eddy</cp:lastModifiedBy>
  <cp:revision>355</cp:revision>
  <dcterms:created xsi:type="dcterms:W3CDTF">2004-02-12T19:10:05Z</dcterms:created>
  <dcterms:modified xsi:type="dcterms:W3CDTF">2016-06-06T15:36:45Z</dcterms:modified>
</cp:coreProperties>
</file>