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6" r:id="rId4"/>
    <p:sldId id="267" r:id="rId5"/>
    <p:sldId id="258" r:id="rId6"/>
    <p:sldId id="256" r:id="rId7"/>
    <p:sldId id="257" r:id="rId8"/>
    <p:sldId id="261" r:id="rId9"/>
    <p:sldId id="264" r:id="rId10"/>
    <p:sldId id="263" r:id="rId11"/>
    <p:sldId id="262" r:id="rId12"/>
    <p:sldId id="26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下载、界面" id="{B3FA5A06-0FF5-4071-80AA-0E4737BDAC22}">
          <p14:sldIdLst>
            <p14:sldId id="259"/>
            <p14:sldId id="265"/>
            <p14:sldId id="266"/>
            <p14:sldId id="267"/>
          </p14:sldIdLst>
        </p14:section>
        <p14:section name="step to enable BQ25910" id="{49B7047E-DFB9-414F-B847-C6A139619B5E}">
          <p14:sldIdLst>
            <p14:sldId id="258"/>
            <p14:sldId id="256"/>
            <p14:sldId id="257"/>
            <p14:sldId id="261"/>
            <p14:sldId id="264"/>
            <p14:sldId id="263"/>
            <p14:sldId id="262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7668FA-9F8B-4DC5-8944-687D3C635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6116692-C3A9-4D30-953C-0ADBCB576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B3E162-8E30-416A-89F8-90F79A5C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F6ABF7-9A3F-403E-B54C-182E7C8D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B0411A-8AF4-44EA-9071-4B61D32B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29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5F635B-DFD7-4154-B9F2-2C2BB9DB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F9F407E-4CA9-4108-95FA-BA92B010A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CDC426-C518-4CFF-A6CB-CD1D8A6B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1A943D-278D-477C-8C49-0F03DED1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5B1C48-9A3B-40F8-9DB3-B0633130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93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69C607A-081F-4817-A31F-09F5094BAD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C4A6B6-8062-4042-9B64-1F65FFBC8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56D15E-7C88-4F10-AF06-0ADFFCF6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74DBF2-8606-4049-8679-D9ED8380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62D68E-02B4-479C-8F27-AC101B040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88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EE6F4B-793B-4CB3-BFD8-E6C74495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AA8F1F-32F1-46BC-94F7-4A48AAF37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2003F4-C16C-443F-8E02-EDD968FEF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163B4D-28E1-4D3B-9ADD-BE0330ABF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BEDEA3-FCAC-4B9F-AE64-E129A2C3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21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162C28-62C8-4D9B-AF0F-FAD732535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828EBB-75C0-4D18-8F3E-AEE8EDC9E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7EDA11-37A8-417D-A3E5-8E2EB282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CB8EEB-97CA-4A52-B0C8-91EC536F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14C7E5-630A-48AB-96DE-DCD09096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86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06D9B7-C7B1-4399-99B6-282DA8781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72D25F-2B44-47D1-BEAD-DBB309E3C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6ACC25-2697-44E7-AD14-BF6AA1D82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5C478A-4E9E-463F-9896-647C08D1E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C28BA52-40DB-42BD-8D22-090BBA43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311B24-D45E-4FB1-AC16-CE0393B3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44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A07A41-2B6F-46EB-A7B1-F2987FC1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1661F1-CB0F-4457-9A83-02B717409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FB08355-FC0C-431D-A85C-E4EB5C1CA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5F3F8CB-705D-4286-B289-A1D61DCE6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38AFA4-9A07-4AAC-AE63-A384E232C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E82D096-64A4-438E-80B4-C9AC971ED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1E08FD-C738-4B46-A86A-90E9926A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82CB4DF-2294-4506-A233-2ED2073E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12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B24A71-A944-4FAC-AE44-1082B6DFA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6D79D5-7399-4D5D-A75B-5F491713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4D93431-9200-4B3D-92A1-7A9D8190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CE9BC1E-3849-4079-A2C4-6E72E608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254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4382B69-3993-4D2F-8CFD-7F30307D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8BAD746-41F9-40DD-B7D8-632FD7E7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1151C4-23B8-43B8-99F7-653380E8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8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549F1-690F-4CBA-BE22-0BD4AA46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D9DB06-A488-42C3-911F-02A16BF7A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11BA7C-8F36-4043-AD85-628F45F3A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475BD4-D84D-420D-A6EB-ED075AA4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90B844-9269-439D-9B3C-F55916CFE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BE73F8-DAE9-4886-9F1A-4DA1467F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1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C9515D-47B9-4D8B-AF0D-3A2D7069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A9B6B68-F390-4A54-8713-4D1E98756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2A17A73-992F-441A-AA9F-38E223D33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B3E348-ACF7-4376-94E5-E5846D99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3F26A8E-6A04-4E52-A5F6-4BAEA03A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7251F0-0A57-4C88-B8CF-A7E94E95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10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E04945-F946-4FB8-B1BE-E129BFD0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9C38AA-B23F-4EBD-A1BD-8C79183FE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EF903B-4AB9-4DC2-9D55-19856CE20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D6BF-7E23-47C6-B249-AA80E7A455BF}" type="datetimeFigureOut">
              <a:rPr lang="zh-CN" altLang="en-US" smtClean="0"/>
              <a:t>2024/4/24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DFB7D1-4A26-4B54-AF5A-D1BAE1B0C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19B40E-045E-4C47-ACD3-1DAC1C373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B718A-718D-403A-9A9E-51AB8FA9FC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5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00838813\AppData\Roaming\eSpace_Desktop\UserData\y00838813\imagefiles\originalImgfiles\71B45F67-CC90-4D9C-94DE-DCC9C7C976DD.png">
            <a:extLst>
              <a:ext uri="{FF2B5EF4-FFF2-40B4-BE49-F238E27FC236}">
                <a16:creationId xmlns:a16="http://schemas.microsoft.com/office/drawing/2014/main" id="{481AC188-7A54-4AED-B949-8ECFD2AB1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6450"/>
            <a:ext cx="12192000" cy="524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327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shspower\AppData\Roaming\eSpace_Desktop\UserData\y00838813\imagefiles\originalImgfiles\4031D601-ABAE-4347-8E56-112F363F1E46.png">
            <a:extLst>
              <a:ext uri="{FF2B5EF4-FFF2-40B4-BE49-F238E27FC236}">
                <a16:creationId xmlns:a16="http://schemas.microsoft.com/office/drawing/2014/main" id="{698B0C82-178E-4008-AE2E-883C1B83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0163"/>
            <a:ext cx="121920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795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shspower\AppData\Roaming\eSpace_Desktop\UserData\y00838813\imagefiles\originalImgfiles\907BB034-96A1-41C7-B7F5-51E0C98B5C55.png">
            <a:extLst>
              <a:ext uri="{FF2B5EF4-FFF2-40B4-BE49-F238E27FC236}">
                <a16:creationId xmlns:a16="http://schemas.microsoft.com/office/drawing/2014/main" id="{737A629E-0FD0-4229-A9EE-DB21EC32B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0813"/>
            <a:ext cx="12192000" cy="401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79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pshspower\AppData\Roaming\eSpace_Desktop\UserData\y00838813\imagefiles\originalImgfiles\23A8DFE5-6EE8-47F3-BE2D-520E342D4F69.png">
            <a:extLst>
              <a:ext uri="{FF2B5EF4-FFF2-40B4-BE49-F238E27FC236}">
                <a16:creationId xmlns:a16="http://schemas.microsoft.com/office/drawing/2014/main" id="{3EA367F4-F92C-477E-A5AA-446F16D75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4275"/>
            <a:ext cx="12192000" cy="448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4E4EF3A-79E7-4A60-B596-736800FABE8F}"/>
              </a:ext>
            </a:extLst>
          </p:cNvPr>
          <p:cNvSpPr txBox="1"/>
          <p:nvPr/>
        </p:nvSpPr>
        <p:spPr>
          <a:xfrm>
            <a:off x="991518" y="5982159"/>
            <a:ext cx="582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After above setting ,no charging current to </a:t>
            </a:r>
            <a:r>
              <a:rPr lang="en-US" altLang="zh-CN" dirty="0" err="1"/>
              <a:t>Vbat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263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pshspower\AppData\Roaming\eSpace_Desktop\UserData\y00838813\imagefiles\originalImgfiles\5842AA12-2CF8-4609-B622-BF3C5F519BF9.png">
            <a:extLst>
              <a:ext uri="{FF2B5EF4-FFF2-40B4-BE49-F238E27FC236}">
                <a16:creationId xmlns:a16="http://schemas.microsoft.com/office/drawing/2014/main" id="{2E1F6700-A56A-48D7-9D2B-47194605F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29" y="888046"/>
            <a:ext cx="10699102" cy="578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9F17F184-AB7E-4865-A09F-090363E114C0}"/>
              </a:ext>
            </a:extLst>
          </p:cNvPr>
          <p:cNvSpPr txBox="1"/>
          <p:nvPr/>
        </p:nvSpPr>
        <p:spPr>
          <a:xfrm>
            <a:off x="385590" y="179352"/>
            <a:ext cx="417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无正常寄存器界面</a:t>
            </a:r>
          </a:p>
        </p:txBody>
      </p:sp>
    </p:spTree>
    <p:extLst>
      <p:ext uri="{BB962C8B-B14F-4D97-AF65-F5344CB8AC3E}">
        <p14:creationId xmlns:p14="http://schemas.microsoft.com/office/powerpoint/2010/main" val="257549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pshspower\AppData\Roaming\eSpace_Desktop\UserData\y00838813\imagefiles\originalImgfiles\BB0448BC-6FA8-441B-B03B-356AF7C9D340.png">
            <a:extLst>
              <a:ext uri="{FF2B5EF4-FFF2-40B4-BE49-F238E27FC236}">
                <a16:creationId xmlns:a16="http://schemas.microsoft.com/office/drawing/2014/main" id="{7E84D2A4-4D89-4996-93D9-EE42D3C9A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104"/>
            <a:ext cx="12192000" cy="153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pshspower\AppData\Roaming\eSpace_Desktop\UserData\y00838813\imagefiles\originalImgfiles\1884AD9F-A119-4D70-8414-14F2C90E3DBB.png">
            <a:extLst>
              <a:ext uri="{FF2B5EF4-FFF2-40B4-BE49-F238E27FC236}">
                <a16:creationId xmlns:a16="http://schemas.microsoft.com/office/drawing/2014/main" id="{66211371-E357-4B8E-A548-8669BB085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7675"/>
            <a:ext cx="12192000" cy="387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A804C64-CD0D-486E-8917-8CB1A5545F6C}"/>
              </a:ext>
            </a:extLst>
          </p:cNvPr>
          <p:cNvSpPr txBox="1"/>
          <p:nvPr/>
        </p:nvSpPr>
        <p:spPr>
          <a:xfrm>
            <a:off x="539827" y="1927952"/>
            <a:ext cx="543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点击</a:t>
            </a:r>
            <a:r>
              <a:rPr lang="en-US" altLang="zh-CN" dirty="0"/>
              <a:t>default view</a:t>
            </a:r>
            <a:r>
              <a:rPr lang="zh-CN" altLang="en-US" dirty="0"/>
              <a:t>跳转至</a:t>
            </a:r>
            <a:r>
              <a:rPr lang="en-US" altLang="zh-CN" dirty="0"/>
              <a:t>bq25898D default 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732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pshspower\AppData\Roaming\eSpace_Desktop\UserData\y00838813\imagefiles\originalImgfiles\55B64661-CBF3-476D-B398-81B9B1514422.png">
            <a:extLst>
              <a:ext uri="{FF2B5EF4-FFF2-40B4-BE49-F238E27FC236}">
                <a16:creationId xmlns:a16="http://schemas.microsoft.com/office/drawing/2014/main" id="{8BB78C78-86EC-482E-978A-AFEC6A0E9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63"/>
            <a:ext cx="12192000" cy="659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10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shspower\AppData\Roaming\eSpace_Desktop\UserData\y00838813\imagefiles\D735D035-94CC-4216-8E14-B2A9F84EDBF4.png">
            <a:extLst>
              <a:ext uri="{FF2B5EF4-FFF2-40B4-BE49-F238E27FC236}">
                <a16:creationId xmlns:a16="http://schemas.microsoft.com/office/drawing/2014/main" id="{1A5EE51A-4E4E-421E-8D45-54D39343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242888"/>
            <a:ext cx="729615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39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shspower\AppData\Roaming\eSpace_Desktop\UserData\y00838813\imagefiles\originalImgfiles\ED1C8FF9-0826-47AC-BFC2-4F47AB56612D.png">
            <a:extLst>
              <a:ext uri="{FF2B5EF4-FFF2-40B4-BE49-F238E27FC236}">
                <a16:creationId xmlns:a16="http://schemas.microsoft.com/office/drawing/2014/main" id="{96F44962-DB90-4772-A95E-95C4F8FCB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1738"/>
            <a:ext cx="12192000" cy="445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13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shspower\AppData\Roaming\eSpace_Desktop\UserData\y00838813\imagefiles\originalImgfiles\A73E8874-E0C8-4F0F-B635-80FA202FF914.png">
            <a:extLst>
              <a:ext uri="{FF2B5EF4-FFF2-40B4-BE49-F238E27FC236}">
                <a16:creationId xmlns:a16="http://schemas.microsoft.com/office/drawing/2014/main" id="{4A115116-A66A-4192-96C6-AFA8FDC7B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9575"/>
            <a:ext cx="12192000" cy="95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CF9D6E36-E13B-430F-88A8-4DE552C27F89}"/>
              </a:ext>
            </a:extLst>
          </p:cNvPr>
          <p:cNvSpPr txBox="1"/>
          <p:nvPr/>
        </p:nvSpPr>
        <p:spPr>
          <a:xfrm>
            <a:off x="705080" y="4505899"/>
            <a:ext cx="6125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Turn off software, BQ25898D is still in HIZ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948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shspower\AppData\Roaming\eSpace_Desktop\UserData\y00838813\imagefiles\29DEDA14-907C-4C37-864D-BF2DDCB8D4DD.png">
            <a:extLst>
              <a:ext uri="{FF2B5EF4-FFF2-40B4-BE49-F238E27FC236}">
                <a16:creationId xmlns:a16="http://schemas.microsoft.com/office/drawing/2014/main" id="{B5672E42-4BE4-4F55-933B-98896984A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219075"/>
            <a:ext cx="7296150" cy="641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7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shspower\AppData\Roaming\eSpace_Desktop\UserData\y00838813\imagefiles\CB9533FA-CFBC-43BF-8E38-72113CDDCC33.png">
            <a:extLst>
              <a:ext uri="{FF2B5EF4-FFF2-40B4-BE49-F238E27FC236}">
                <a16:creationId xmlns:a16="http://schemas.microsoft.com/office/drawing/2014/main" id="{28A4249E-B8FA-4BEE-9D95-01BC597BB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7750"/>
            <a:ext cx="12192000" cy="476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23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</Words>
  <Application>Microsoft Office PowerPoint</Application>
  <PresentationFormat>Widescreen</PresentationFormat>
  <Paragraphs>4</Paragraphs>
  <Slides>12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public (07e1f5c9c4f4)</dc:creator>
  <cp:lastModifiedBy>Ding, Given</cp:lastModifiedBy>
  <cp:revision>9</cp:revision>
  <dcterms:created xsi:type="dcterms:W3CDTF">2024-04-24T06:44:48Z</dcterms:created>
  <dcterms:modified xsi:type="dcterms:W3CDTF">2024-04-24T11:57:01Z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1712567250</vt:lpwstr>
  </property>
</Properties>
</file>