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21297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Setting parameters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After the OCD1 and OCD2 tests, the SOC began to be abnormally smooth to 0% within 1 minute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14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电子实验室</dc:creator>
  <cp:lastModifiedBy>张建行</cp:lastModifiedBy>
  <cp:revision>3</cp:revision>
  <dcterms:created xsi:type="dcterms:W3CDTF">2021-10-07T08:23:23Z</dcterms:created>
  <dcterms:modified xsi:type="dcterms:W3CDTF">2021-10-18T13:02:45Z</dcterms:modified>
</cp:coreProperties>
</file>