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BQ76930 for </a:t>
            </a:r>
            <a:r>
              <a:rPr lang="zh-TW" altLang="en-US" dirty="0" smtClean="0"/>
              <a:t>車王 </a:t>
            </a:r>
            <a:r>
              <a:rPr lang="en-US" altLang="zh-TW" dirty="0" smtClean="0"/>
              <a:t>(More.com)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707904" y="1700808"/>
            <a:ext cx="1152128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BQ76930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11760" y="458112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11760" y="5301209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11760" y="38610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向右箭號 9"/>
          <p:cNvSpPr/>
          <p:nvPr/>
        </p:nvSpPr>
        <p:spPr>
          <a:xfrm>
            <a:off x="2987824" y="37170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123728" y="5805264"/>
            <a:ext cx="46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051720" y="4869160"/>
            <a:ext cx="46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051720" y="4077072"/>
            <a:ext cx="46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en-US" altLang="zh-TW" baseline="30000" dirty="0" smtClean="0"/>
              <a:t>rd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11760" y="306896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向右箭號 15"/>
          <p:cNvSpPr/>
          <p:nvPr/>
        </p:nvSpPr>
        <p:spPr>
          <a:xfrm>
            <a:off x="2987824" y="443711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2123728" y="3284984"/>
            <a:ext cx="46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19" name="向右箭號 18"/>
          <p:cNvSpPr/>
          <p:nvPr/>
        </p:nvSpPr>
        <p:spPr>
          <a:xfrm>
            <a:off x="2987824" y="515719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11760" y="2276873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向右箭號 20"/>
          <p:cNvSpPr/>
          <p:nvPr/>
        </p:nvSpPr>
        <p:spPr>
          <a:xfrm>
            <a:off x="2987824" y="285293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右彎箭號 21"/>
          <p:cNvSpPr/>
          <p:nvPr/>
        </p:nvSpPr>
        <p:spPr>
          <a:xfrm>
            <a:off x="2771800" y="1772816"/>
            <a:ext cx="792088" cy="43204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195736" y="2492896"/>
            <a:ext cx="465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5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4" name="右彎箭號 23"/>
          <p:cNvSpPr/>
          <p:nvPr/>
        </p:nvSpPr>
        <p:spPr>
          <a:xfrm flipV="1">
            <a:off x="2699792" y="6021288"/>
            <a:ext cx="1008112" cy="36004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635896" y="1700808"/>
            <a:ext cx="115212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BQ76930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835696" y="530120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835696" y="458112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835696" y="386104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835696" y="314096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835696" y="2420888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1763688" y="2348880"/>
            <a:ext cx="864096" cy="3816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2699792" y="306896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2699792" y="37170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2699792" y="450912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2699792" y="515719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右彎箭號 14"/>
          <p:cNvSpPr/>
          <p:nvPr/>
        </p:nvSpPr>
        <p:spPr>
          <a:xfrm>
            <a:off x="2123728" y="1772816"/>
            <a:ext cx="1440160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右彎箭號 15"/>
          <p:cNvSpPr/>
          <p:nvPr/>
        </p:nvSpPr>
        <p:spPr>
          <a:xfrm flipV="1">
            <a:off x="2195736" y="6165304"/>
            <a:ext cx="1440160" cy="5040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115616" y="3861048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One times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BQ76930 for 車王 (More.com)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BQ76930 for 車王</dc:title>
  <dc:creator>陳星佑</dc:creator>
  <cp:lastModifiedBy>Dell</cp:lastModifiedBy>
  <cp:revision>2</cp:revision>
  <dcterms:created xsi:type="dcterms:W3CDTF">2017-07-12T17:36:54Z</dcterms:created>
  <dcterms:modified xsi:type="dcterms:W3CDTF">2017-07-12T17:51:44Z</dcterms:modified>
</cp:coreProperties>
</file>