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4" r:id="rId3"/>
    <p:sldId id="267" r:id="rId4"/>
  </p:sldIdLst>
  <p:sldSz cx="12192000" cy="6858000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72A30-37F5-45E5-BF67-D90ADAB9A787}" v="11" dt="2025-03-13T14:51:02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556" autoAdjust="0"/>
  </p:normalViewPr>
  <p:slideViewPr>
    <p:cSldViewPr snapToGrid="0">
      <p:cViewPr varScale="1">
        <p:scale>
          <a:sx n="82" d="100"/>
          <a:sy n="82" d="100"/>
        </p:scale>
        <p:origin x="67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 Tsao" userId="1b96966f-fac1-44da-ab7c-58b06f88f4a2" providerId="ADAL" clId="{5CE72A30-37F5-45E5-BF67-D90ADAB9A787}"/>
    <pc:docChg chg="custSel addSld delSld modSld">
      <pc:chgData name="Tom Tsao" userId="1b96966f-fac1-44da-ab7c-58b06f88f4a2" providerId="ADAL" clId="{5CE72A30-37F5-45E5-BF67-D90ADAB9A787}" dt="2025-03-13T14:51:11.325" v="51" actId="20577"/>
      <pc:docMkLst>
        <pc:docMk/>
      </pc:docMkLst>
      <pc:sldChg chg="del">
        <pc:chgData name="Tom Tsao" userId="1b96966f-fac1-44da-ab7c-58b06f88f4a2" providerId="ADAL" clId="{5CE72A30-37F5-45E5-BF67-D90ADAB9A787}" dt="2025-03-13T14:48:09.973" v="31" actId="47"/>
        <pc:sldMkLst>
          <pc:docMk/>
          <pc:sldMk cId="1090866847" sldId="263"/>
        </pc:sldMkLst>
      </pc:sldChg>
      <pc:sldChg chg="delSp modSp mod">
        <pc:chgData name="Tom Tsao" userId="1b96966f-fac1-44da-ab7c-58b06f88f4a2" providerId="ADAL" clId="{5CE72A30-37F5-45E5-BF67-D90ADAB9A787}" dt="2025-03-13T14:48:27.358" v="32"/>
        <pc:sldMkLst>
          <pc:docMk/>
          <pc:sldMk cId="435543272" sldId="264"/>
        </pc:sldMkLst>
        <pc:graphicFrameChg chg="mod">
          <ac:chgData name="Tom Tsao" userId="1b96966f-fac1-44da-ab7c-58b06f88f4a2" providerId="ADAL" clId="{5CE72A30-37F5-45E5-BF67-D90ADAB9A787}" dt="2025-03-13T14:48:27.358" v="32"/>
          <ac:graphicFrameMkLst>
            <pc:docMk/>
            <pc:sldMk cId="435543272" sldId="264"/>
            <ac:graphicFrameMk id="8" creationId="{EC2B27C6-923F-A977-00A2-BC4361234D84}"/>
          </ac:graphicFrameMkLst>
        </pc:graphicFrameChg>
        <pc:picChg chg="del">
          <ac:chgData name="Tom Tsao" userId="1b96966f-fac1-44da-ab7c-58b06f88f4a2" providerId="ADAL" clId="{5CE72A30-37F5-45E5-BF67-D90ADAB9A787}" dt="2025-03-13T14:47:40.660" v="28" actId="478"/>
          <ac:picMkLst>
            <pc:docMk/>
            <pc:sldMk cId="435543272" sldId="264"/>
            <ac:picMk id="2" creationId="{00000000-0000-0000-0000-000000000000}"/>
          </ac:picMkLst>
        </pc:picChg>
        <pc:picChg chg="mod">
          <ac:chgData name="Tom Tsao" userId="1b96966f-fac1-44da-ab7c-58b06f88f4a2" providerId="ADAL" clId="{5CE72A30-37F5-45E5-BF67-D90ADAB9A787}" dt="2025-03-13T14:47:46.064" v="29" actId="1076"/>
          <ac:picMkLst>
            <pc:docMk/>
            <pc:sldMk cId="435543272" sldId="264"/>
            <ac:picMk id="5" creationId="{00000000-0000-0000-0000-000000000000}"/>
          </ac:picMkLst>
        </pc:picChg>
      </pc:sldChg>
      <pc:sldChg chg="modSp mod">
        <pc:chgData name="Tom Tsao" userId="1b96966f-fac1-44da-ab7c-58b06f88f4a2" providerId="ADAL" clId="{5CE72A30-37F5-45E5-BF67-D90ADAB9A787}" dt="2025-03-13T14:47:15.914" v="27"/>
        <pc:sldMkLst>
          <pc:docMk/>
          <pc:sldMk cId="2987729533" sldId="266"/>
        </pc:sldMkLst>
        <pc:graphicFrameChg chg="mod modGraphic">
          <ac:chgData name="Tom Tsao" userId="1b96966f-fac1-44da-ab7c-58b06f88f4a2" providerId="ADAL" clId="{5CE72A30-37F5-45E5-BF67-D90ADAB9A787}" dt="2025-03-13T14:47:15.914" v="27"/>
          <ac:graphicFrameMkLst>
            <pc:docMk/>
            <pc:sldMk cId="2987729533" sldId="266"/>
            <ac:graphicFrameMk id="8" creationId="{A464277F-E828-E781-B1DD-1ADB91C0EA26}"/>
          </ac:graphicFrameMkLst>
        </pc:graphicFrameChg>
      </pc:sldChg>
      <pc:sldChg chg="addSp delSp modSp mod">
        <pc:chgData name="Tom Tsao" userId="1b96966f-fac1-44da-ab7c-58b06f88f4a2" providerId="ADAL" clId="{5CE72A30-37F5-45E5-BF67-D90ADAB9A787}" dt="2025-03-13T14:51:11.325" v="51" actId="20577"/>
        <pc:sldMkLst>
          <pc:docMk/>
          <pc:sldMk cId="1587715889" sldId="267"/>
        </pc:sldMkLst>
        <pc:graphicFrameChg chg="modGraphic">
          <ac:chgData name="Tom Tsao" userId="1b96966f-fac1-44da-ab7c-58b06f88f4a2" providerId="ADAL" clId="{5CE72A30-37F5-45E5-BF67-D90ADAB9A787}" dt="2025-03-13T14:51:11.325" v="51" actId="20577"/>
          <ac:graphicFrameMkLst>
            <pc:docMk/>
            <pc:sldMk cId="1587715889" sldId="267"/>
            <ac:graphicFrameMk id="8" creationId="{C7950C6F-5761-8C23-9E5E-25DCBF4E118F}"/>
          </ac:graphicFrameMkLst>
        </pc:graphicFrameChg>
        <pc:picChg chg="add mod">
          <ac:chgData name="Tom Tsao" userId="1b96966f-fac1-44da-ab7c-58b06f88f4a2" providerId="ADAL" clId="{5CE72A30-37F5-45E5-BF67-D90ADAB9A787}" dt="2025-03-13T14:51:07.261" v="50" actId="1076"/>
          <ac:picMkLst>
            <pc:docMk/>
            <pc:sldMk cId="1587715889" sldId="267"/>
            <ac:picMk id="3" creationId="{2CDB5B24-742F-5B52-295A-AC3B9D1E25CD}"/>
          </ac:picMkLst>
        </pc:picChg>
        <pc:picChg chg="del">
          <ac:chgData name="Tom Tsao" userId="1b96966f-fac1-44da-ab7c-58b06f88f4a2" providerId="ADAL" clId="{5CE72A30-37F5-45E5-BF67-D90ADAB9A787}" dt="2025-03-13T14:51:00.777" v="46" actId="478"/>
          <ac:picMkLst>
            <pc:docMk/>
            <pc:sldMk cId="1587715889" sldId="267"/>
            <ac:picMk id="5" creationId="{3B93BA6C-AAFA-099F-AE5A-6C1B15C290CA}"/>
          </ac:picMkLst>
        </pc:picChg>
      </pc:sldChg>
      <pc:sldChg chg="add del">
        <pc:chgData name="Tom Tsao" userId="1b96966f-fac1-44da-ab7c-58b06f88f4a2" providerId="ADAL" clId="{5CE72A30-37F5-45E5-BF67-D90ADAB9A787}" dt="2025-03-13T14:51:02.467" v="48"/>
        <pc:sldMkLst>
          <pc:docMk/>
          <pc:sldMk cId="965615534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9484C-4B80-4B1B-92B3-602A04843C77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5C30-4C51-4E1A-9334-22BF8E83D1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68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236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87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19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104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71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08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22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50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98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885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2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5B6E-CB45-4796-B704-4D9F13A60D76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90583-635B-4D72-9018-DC1DF6098A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72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AE5E1-43D4-64E9-8ECB-5918E0A2C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464277F-E828-E781-B1DD-1ADB91C0E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259170"/>
              </p:ext>
            </p:extLst>
          </p:nvPr>
        </p:nvGraphicFramePr>
        <p:xfrm>
          <a:off x="214592" y="233265"/>
          <a:ext cx="11797556" cy="6481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8778">
                  <a:extLst>
                    <a:ext uri="{9D8B030D-6E8A-4147-A177-3AD203B41FA5}">
                      <a16:colId xmlns:a16="http://schemas.microsoft.com/office/drawing/2014/main" val="4072300198"/>
                    </a:ext>
                  </a:extLst>
                </a:gridCol>
                <a:gridCol w="5898778">
                  <a:extLst>
                    <a:ext uri="{9D8B030D-6E8A-4147-A177-3AD203B41FA5}">
                      <a16:colId xmlns:a16="http://schemas.microsoft.com/office/drawing/2014/main" val="1679107853"/>
                    </a:ext>
                  </a:extLst>
                </a:gridCol>
              </a:tblGrid>
              <a:tr h="958190">
                <a:tc gridSpan="2">
                  <a:txBody>
                    <a:bodyPr/>
                    <a:lstStyle/>
                    <a:p>
                      <a:r>
                        <a:rPr lang="en-US" altLang="zh-TW" sz="5400" dirty="0"/>
                        <a:t>Waveform</a:t>
                      </a:r>
                      <a:endParaRPr lang="zh-TW" altLang="en-US" sz="5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211093"/>
                  </a:ext>
                </a:extLst>
              </a:tr>
              <a:tr h="930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Before downloading the program for BQ76952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dirty="0"/>
                        <a:t>After downloading the program for BQ76952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055016"/>
                  </a:ext>
                </a:extLst>
              </a:tr>
              <a:tr h="39519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350325"/>
                  </a:ext>
                </a:extLst>
              </a:tr>
              <a:tr h="634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DSG_EN rises slowly, taking 10 seconds from power-on to PACK output.</a:t>
                      </a:r>
                      <a:endParaRPr lang="en-US" altLang="zh-TW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DSG_EN, PACK, TP26, and ON/OFF Key are activated simultaneously.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340767"/>
                  </a:ext>
                </a:extLst>
              </a:tr>
            </a:tbl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549" y="2509439"/>
            <a:ext cx="5197793" cy="306081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24" y="2509439"/>
            <a:ext cx="5231119" cy="3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2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374A6-4E21-2B9B-01C1-FD0104293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EC2B27C6-923F-A977-00A2-BC4361234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370355"/>
              </p:ext>
            </p:extLst>
          </p:nvPr>
        </p:nvGraphicFramePr>
        <p:xfrm>
          <a:off x="224117" y="161365"/>
          <a:ext cx="11797554" cy="6117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8777">
                  <a:extLst>
                    <a:ext uri="{9D8B030D-6E8A-4147-A177-3AD203B41FA5}">
                      <a16:colId xmlns:a16="http://schemas.microsoft.com/office/drawing/2014/main" val="4072300198"/>
                    </a:ext>
                  </a:extLst>
                </a:gridCol>
                <a:gridCol w="5898777">
                  <a:extLst>
                    <a:ext uri="{9D8B030D-6E8A-4147-A177-3AD203B41FA5}">
                      <a16:colId xmlns:a16="http://schemas.microsoft.com/office/drawing/2014/main" val="1679107853"/>
                    </a:ext>
                  </a:extLst>
                </a:gridCol>
              </a:tblGrid>
              <a:tr h="7931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dirty="0"/>
                        <a:t>Connect EV2400 without programming.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211093"/>
                  </a:ext>
                </a:extLst>
              </a:tr>
              <a:tr h="3993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350325"/>
                  </a:ext>
                </a:extLst>
              </a:tr>
              <a:tr h="133047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The ramp-up waveform of DSG_EN is step-like; the time from power-on to PACK output is 2.6 seconds.</a:t>
                      </a:r>
                      <a:endParaRPr lang="en-US" altLang="zh-TW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340767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160" y="1227273"/>
            <a:ext cx="5215793" cy="3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4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5646F-127B-8A8B-9076-142181709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C7950C6F-5761-8C23-9E5E-25DCBF4E1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3002"/>
              </p:ext>
            </p:extLst>
          </p:nvPr>
        </p:nvGraphicFramePr>
        <p:xfrm>
          <a:off x="224117" y="161365"/>
          <a:ext cx="11797554" cy="6117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8777">
                  <a:extLst>
                    <a:ext uri="{9D8B030D-6E8A-4147-A177-3AD203B41FA5}">
                      <a16:colId xmlns:a16="http://schemas.microsoft.com/office/drawing/2014/main" val="4072300198"/>
                    </a:ext>
                  </a:extLst>
                </a:gridCol>
                <a:gridCol w="5898777">
                  <a:extLst>
                    <a:ext uri="{9D8B030D-6E8A-4147-A177-3AD203B41FA5}">
                      <a16:colId xmlns:a16="http://schemas.microsoft.com/office/drawing/2014/main" val="1679107853"/>
                    </a:ext>
                  </a:extLst>
                </a:gridCol>
              </a:tblGrid>
              <a:tr h="7931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dirty="0"/>
                        <a:t>Schematic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211093"/>
                  </a:ext>
                </a:extLst>
              </a:tr>
              <a:tr h="3993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350325"/>
                  </a:ext>
                </a:extLst>
              </a:tr>
              <a:tr h="133047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/>
                        <a:t>7</a:t>
                      </a:r>
                      <a:endParaRPr lang="en-US" altLang="zh-TW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340767"/>
                  </a:ext>
                </a:extLst>
              </a:tr>
            </a:tbl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2CDB5B24-742F-5B52-295A-AC3B9D1E2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537" y="1270144"/>
            <a:ext cx="9464860" cy="325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1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73</Words>
  <Application>Microsoft Office PowerPoint</Application>
  <PresentationFormat>寬螢幕</PresentationFormat>
  <Paragraphs>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Tom Tsao</cp:lastModifiedBy>
  <cp:revision>16</cp:revision>
  <cp:lastPrinted>2025-01-17T09:57:07Z</cp:lastPrinted>
  <dcterms:created xsi:type="dcterms:W3CDTF">2025-01-17T09:50:00Z</dcterms:created>
  <dcterms:modified xsi:type="dcterms:W3CDTF">2025-03-13T14:51:11Z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2025-03-13T14:05:53Z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9d8d189e-45c9-421e-a9fe-5d2820f09894</vt:lpwstr>
  </property>
  <property fmtid="{D5CDD505-2E9C-101B-9397-08002B2CF9AE}" pid="8" name="MSIP_Label_879e395e-e3b5-421f-8616-70a10f9451af_ContentBits">
    <vt:lpwstr>0</vt:lpwstr>
  </property>
  <property fmtid="{D5CDD505-2E9C-101B-9397-08002B2CF9AE}" pid="9" name="MSIP_Label_879e395e-e3b5-421f-8616-70a10f9451af_Tag">
    <vt:lpwstr>10, 3, 0, 1</vt:lpwstr>
  </property>
</Properties>
</file>