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27432000" cy="157273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300" autoAdjust="0"/>
    <p:restoredTop sz="92713" autoAdjust="0"/>
  </p:normalViewPr>
  <p:slideViewPr>
    <p:cSldViewPr snapToGrid="0">
      <p:cViewPr>
        <p:scale>
          <a:sx n="45" d="100"/>
          <a:sy n="45" d="100"/>
        </p:scale>
        <p:origin x="-210" y="-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0" y="2573901"/>
            <a:ext cx="20574000" cy="5475452"/>
          </a:xfrm>
        </p:spPr>
        <p:txBody>
          <a:bodyPr anchor="b"/>
          <a:lstStyle>
            <a:lvl1pPr algn="ctr">
              <a:defRPr sz="13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8260507"/>
            <a:ext cx="20574000" cy="3797138"/>
          </a:xfrm>
        </p:spPr>
        <p:txBody>
          <a:bodyPr/>
          <a:lstStyle>
            <a:lvl1pPr marL="0" indent="0" algn="ctr">
              <a:buNone/>
              <a:defRPr sz="5400"/>
            </a:lvl1pPr>
            <a:lvl2pPr marL="1028700" indent="0" algn="ctr">
              <a:buNone/>
              <a:defRPr sz="4500"/>
            </a:lvl2pPr>
            <a:lvl3pPr marL="2057400" indent="0" algn="ctr">
              <a:buNone/>
              <a:defRPr sz="4050"/>
            </a:lvl3pPr>
            <a:lvl4pPr marL="3086100" indent="0" algn="ctr">
              <a:buNone/>
              <a:defRPr sz="3600"/>
            </a:lvl4pPr>
            <a:lvl5pPr marL="4114800" indent="0" algn="ctr">
              <a:buNone/>
              <a:defRPr sz="3600"/>
            </a:lvl5pPr>
            <a:lvl6pPr marL="5143500" indent="0" algn="ctr">
              <a:buNone/>
              <a:defRPr sz="3600"/>
            </a:lvl6pPr>
            <a:lvl7pPr marL="6172200" indent="0" algn="ctr">
              <a:buNone/>
              <a:defRPr sz="3600"/>
            </a:lvl7pPr>
            <a:lvl8pPr marL="7200900" indent="0" algn="ctr">
              <a:buNone/>
              <a:defRPr sz="3600"/>
            </a:lvl8pPr>
            <a:lvl9pPr marL="8229600" indent="0" algn="ctr">
              <a:buNone/>
              <a:defRPr sz="3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7578-1764-4EA8-B058-E62F3AB1A894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22EBE-B8EB-4FC8-B10E-8B3DD8F3E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94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7578-1764-4EA8-B058-E62F3AB1A894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22EBE-B8EB-4FC8-B10E-8B3DD8F3E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696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31025" y="837337"/>
            <a:ext cx="5915025" cy="133282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5950" y="837337"/>
            <a:ext cx="17402175" cy="133282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7578-1764-4EA8-B058-E62F3AB1A894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22EBE-B8EB-4FC8-B10E-8B3DD8F3E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81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7578-1764-4EA8-B058-E62F3AB1A894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22EBE-B8EB-4FC8-B10E-8B3DD8F3E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17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663" y="3920921"/>
            <a:ext cx="23660100" cy="6542145"/>
          </a:xfrm>
        </p:spPr>
        <p:txBody>
          <a:bodyPr anchor="b"/>
          <a:lstStyle>
            <a:lvl1pPr>
              <a:defRPr sz="13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1663" y="10524957"/>
            <a:ext cx="23660100" cy="3440360"/>
          </a:xfrm>
        </p:spPr>
        <p:txBody>
          <a:bodyPr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02870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2pPr>
            <a:lvl3pPr marL="2057400" indent="0">
              <a:buNone/>
              <a:defRPr sz="4050">
                <a:solidFill>
                  <a:schemeClr val="tx1">
                    <a:tint val="75000"/>
                  </a:schemeClr>
                </a:solidFill>
              </a:defRPr>
            </a:lvl3pPr>
            <a:lvl4pPr marL="30861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4pPr>
            <a:lvl5pPr marL="4114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5pPr>
            <a:lvl6pPr marL="51435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6pPr>
            <a:lvl7pPr marL="61722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7pPr>
            <a:lvl8pPr marL="72009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8pPr>
            <a:lvl9pPr marL="82296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7578-1764-4EA8-B058-E62F3AB1A894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22EBE-B8EB-4FC8-B10E-8B3DD8F3E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087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5950" y="4186682"/>
            <a:ext cx="11658600" cy="997886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7450" y="4186682"/>
            <a:ext cx="11658600" cy="997886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7578-1764-4EA8-B058-E62F3AB1A894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22EBE-B8EB-4FC8-B10E-8B3DD8F3E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264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837337"/>
            <a:ext cx="23660100" cy="303989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9524" y="3855389"/>
            <a:ext cx="11605021" cy="1889467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28700" indent="0">
              <a:buNone/>
              <a:defRPr sz="4500" b="1"/>
            </a:lvl2pPr>
            <a:lvl3pPr marL="2057400" indent="0">
              <a:buNone/>
              <a:defRPr sz="4050" b="1"/>
            </a:lvl3pPr>
            <a:lvl4pPr marL="3086100" indent="0">
              <a:buNone/>
              <a:defRPr sz="3600" b="1"/>
            </a:lvl4pPr>
            <a:lvl5pPr marL="4114800" indent="0">
              <a:buNone/>
              <a:defRPr sz="3600" b="1"/>
            </a:lvl5pPr>
            <a:lvl6pPr marL="5143500" indent="0">
              <a:buNone/>
              <a:defRPr sz="3600" b="1"/>
            </a:lvl6pPr>
            <a:lvl7pPr marL="6172200" indent="0">
              <a:buNone/>
              <a:defRPr sz="3600" b="1"/>
            </a:lvl7pPr>
            <a:lvl8pPr marL="7200900" indent="0">
              <a:buNone/>
              <a:defRPr sz="3600" b="1"/>
            </a:lvl8pPr>
            <a:lvl9pPr marL="8229600" indent="0">
              <a:buNone/>
              <a:defRPr sz="3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9524" y="5744856"/>
            <a:ext cx="11605021" cy="844981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87450" y="3855389"/>
            <a:ext cx="11662173" cy="1889467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28700" indent="0">
              <a:buNone/>
              <a:defRPr sz="4500" b="1"/>
            </a:lvl2pPr>
            <a:lvl3pPr marL="2057400" indent="0">
              <a:buNone/>
              <a:defRPr sz="4050" b="1"/>
            </a:lvl3pPr>
            <a:lvl4pPr marL="3086100" indent="0">
              <a:buNone/>
              <a:defRPr sz="3600" b="1"/>
            </a:lvl4pPr>
            <a:lvl5pPr marL="4114800" indent="0">
              <a:buNone/>
              <a:defRPr sz="3600" b="1"/>
            </a:lvl5pPr>
            <a:lvl6pPr marL="5143500" indent="0">
              <a:buNone/>
              <a:defRPr sz="3600" b="1"/>
            </a:lvl6pPr>
            <a:lvl7pPr marL="6172200" indent="0">
              <a:buNone/>
              <a:defRPr sz="3600" b="1"/>
            </a:lvl7pPr>
            <a:lvl8pPr marL="7200900" indent="0">
              <a:buNone/>
              <a:defRPr sz="3600" b="1"/>
            </a:lvl8pPr>
            <a:lvl9pPr marL="8229600" indent="0">
              <a:buNone/>
              <a:defRPr sz="3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87450" y="5744856"/>
            <a:ext cx="11662173" cy="844981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7578-1764-4EA8-B058-E62F3AB1A894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22EBE-B8EB-4FC8-B10E-8B3DD8F3E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230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7578-1764-4EA8-B058-E62F3AB1A894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22EBE-B8EB-4FC8-B10E-8B3DD8F3E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582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7578-1764-4EA8-B058-E62F3AB1A894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22EBE-B8EB-4FC8-B10E-8B3DD8F3E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19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4" y="1048491"/>
            <a:ext cx="8847533" cy="3669718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2173" y="2264450"/>
            <a:ext cx="13887450" cy="11176621"/>
          </a:xfrm>
        </p:spPr>
        <p:txBody>
          <a:bodyPr/>
          <a:lstStyle>
            <a:lvl1pPr>
              <a:defRPr sz="7200"/>
            </a:lvl1pPr>
            <a:lvl2pPr>
              <a:defRPr sz="6300"/>
            </a:lvl2pPr>
            <a:lvl3pPr>
              <a:defRPr sz="54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4" y="4718209"/>
            <a:ext cx="8847533" cy="8741066"/>
          </a:xfrm>
        </p:spPr>
        <p:txBody>
          <a:bodyPr/>
          <a:lstStyle>
            <a:lvl1pPr marL="0" indent="0">
              <a:buNone/>
              <a:defRPr sz="3600"/>
            </a:lvl1pPr>
            <a:lvl2pPr marL="1028700" indent="0">
              <a:buNone/>
              <a:defRPr sz="3150"/>
            </a:lvl2pPr>
            <a:lvl3pPr marL="2057400" indent="0">
              <a:buNone/>
              <a:defRPr sz="2700"/>
            </a:lvl3pPr>
            <a:lvl4pPr marL="3086100" indent="0">
              <a:buNone/>
              <a:defRPr sz="2250"/>
            </a:lvl4pPr>
            <a:lvl5pPr marL="4114800" indent="0">
              <a:buNone/>
              <a:defRPr sz="2250"/>
            </a:lvl5pPr>
            <a:lvl6pPr marL="5143500" indent="0">
              <a:buNone/>
              <a:defRPr sz="2250"/>
            </a:lvl6pPr>
            <a:lvl7pPr marL="6172200" indent="0">
              <a:buNone/>
              <a:defRPr sz="2250"/>
            </a:lvl7pPr>
            <a:lvl8pPr marL="7200900" indent="0">
              <a:buNone/>
              <a:defRPr sz="2250"/>
            </a:lvl8pPr>
            <a:lvl9pPr marL="8229600" indent="0">
              <a:buNone/>
              <a:defRPr sz="22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7578-1764-4EA8-B058-E62F3AB1A894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22EBE-B8EB-4FC8-B10E-8B3DD8F3E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455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4" y="1048491"/>
            <a:ext cx="8847533" cy="3669718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62173" y="2264450"/>
            <a:ext cx="13887450" cy="11176621"/>
          </a:xfrm>
        </p:spPr>
        <p:txBody>
          <a:bodyPr anchor="t"/>
          <a:lstStyle>
            <a:lvl1pPr marL="0" indent="0">
              <a:buNone/>
              <a:defRPr sz="7200"/>
            </a:lvl1pPr>
            <a:lvl2pPr marL="1028700" indent="0">
              <a:buNone/>
              <a:defRPr sz="6300"/>
            </a:lvl2pPr>
            <a:lvl3pPr marL="2057400" indent="0">
              <a:buNone/>
              <a:defRPr sz="5400"/>
            </a:lvl3pPr>
            <a:lvl4pPr marL="3086100" indent="0">
              <a:buNone/>
              <a:defRPr sz="4500"/>
            </a:lvl4pPr>
            <a:lvl5pPr marL="4114800" indent="0">
              <a:buNone/>
              <a:defRPr sz="4500"/>
            </a:lvl5pPr>
            <a:lvl6pPr marL="5143500" indent="0">
              <a:buNone/>
              <a:defRPr sz="4500"/>
            </a:lvl6pPr>
            <a:lvl7pPr marL="6172200" indent="0">
              <a:buNone/>
              <a:defRPr sz="4500"/>
            </a:lvl7pPr>
            <a:lvl8pPr marL="7200900" indent="0">
              <a:buNone/>
              <a:defRPr sz="4500"/>
            </a:lvl8pPr>
            <a:lvl9pPr marL="8229600" indent="0">
              <a:buNone/>
              <a:defRPr sz="4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4" y="4718209"/>
            <a:ext cx="8847533" cy="8741066"/>
          </a:xfrm>
        </p:spPr>
        <p:txBody>
          <a:bodyPr/>
          <a:lstStyle>
            <a:lvl1pPr marL="0" indent="0">
              <a:buNone/>
              <a:defRPr sz="3600"/>
            </a:lvl1pPr>
            <a:lvl2pPr marL="1028700" indent="0">
              <a:buNone/>
              <a:defRPr sz="3150"/>
            </a:lvl2pPr>
            <a:lvl3pPr marL="2057400" indent="0">
              <a:buNone/>
              <a:defRPr sz="2700"/>
            </a:lvl3pPr>
            <a:lvl4pPr marL="3086100" indent="0">
              <a:buNone/>
              <a:defRPr sz="2250"/>
            </a:lvl4pPr>
            <a:lvl5pPr marL="4114800" indent="0">
              <a:buNone/>
              <a:defRPr sz="2250"/>
            </a:lvl5pPr>
            <a:lvl6pPr marL="5143500" indent="0">
              <a:buNone/>
              <a:defRPr sz="2250"/>
            </a:lvl6pPr>
            <a:lvl7pPr marL="6172200" indent="0">
              <a:buNone/>
              <a:defRPr sz="2250"/>
            </a:lvl7pPr>
            <a:lvl8pPr marL="7200900" indent="0">
              <a:buNone/>
              <a:defRPr sz="2250"/>
            </a:lvl8pPr>
            <a:lvl9pPr marL="8229600" indent="0">
              <a:buNone/>
              <a:defRPr sz="22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7578-1764-4EA8-B058-E62F3AB1A894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22EBE-B8EB-4FC8-B10E-8B3DD8F3E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556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0" y="837337"/>
            <a:ext cx="23660100" cy="30398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0" y="4186682"/>
            <a:ext cx="23660100" cy="99788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5950" y="14576937"/>
            <a:ext cx="6172200" cy="8373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47578-1764-4EA8-B058-E62F3AB1A894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0" y="14576937"/>
            <a:ext cx="9258300" cy="8373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73850" y="14576937"/>
            <a:ext cx="6172200" cy="8373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22EBE-B8EB-4FC8-B10E-8B3DD8F3E1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755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057400" rtl="0" eaLnBrk="1" latinLnBrk="0" hangingPunct="1">
        <a:lnSpc>
          <a:spcPct val="90000"/>
        </a:lnSpc>
        <a:spcBef>
          <a:spcPct val="0"/>
        </a:spcBef>
        <a:buNone/>
        <a:defRPr sz="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20574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5717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6291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6578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6865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7152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7439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3pPr>
      <a:lvl4pPr marL="30861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1435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1722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2296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02932-EEC7-4EA3-9BE5-63AEA3E3E9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9000" y="4424517"/>
            <a:ext cx="20574000" cy="3624836"/>
          </a:xfrm>
        </p:spPr>
        <p:txBody>
          <a:bodyPr>
            <a:normAutofit fontScale="90000"/>
          </a:bodyPr>
          <a:lstStyle/>
          <a:p>
            <a:r>
              <a:rPr lang="en-US" dirty="0"/>
              <a:t>BQ-BMS Master Slave  Configuration</a:t>
            </a:r>
          </a:p>
        </p:txBody>
      </p:sp>
    </p:spTree>
    <p:extLst>
      <p:ext uri="{BB962C8B-B14F-4D97-AF65-F5344CB8AC3E}">
        <p14:creationId xmlns:p14="http://schemas.microsoft.com/office/powerpoint/2010/main" val="3436683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4C10096-1917-46E1-AFFE-3FA87ABFCE6B}"/>
              </a:ext>
            </a:extLst>
          </p:cNvPr>
          <p:cNvSpPr/>
          <p:nvPr/>
        </p:nvSpPr>
        <p:spPr>
          <a:xfrm>
            <a:off x="1446000" y="4912442"/>
            <a:ext cx="4396936" cy="38927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5504" tIns="62752" rIns="125504" bIns="627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906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0F5ABBB-F1AD-4CFC-9A74-53A5A2453CFD}"/>
              </a:ext>
            </a:extLst>
          </p:cNvPr>
          <p:cNvSpPr/>
          <p:nvPr/>
        </p:nvSpPr>
        <p:spPr>
          <a:xfrm>
            <a:off x="2364402" y="5593140"/>
            <a:ext cx="1191222" cy="253134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5504" tIns="62752" rIns="125504" bIns="627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906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F87719-B97C-410B-A255-EAF2A011BD25}"/>
              </a:ext>
            </a:extLst>
          </p:cNvPr>
          <p:cNvSpPr/>
          <p:nvPr/>
        </p:nvSpPr>
        <p:spPr>
          <a:xfrm>
            <a:off x="6495645" y="4886751"/>
            <a:ext cx="10420208" cy="38927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5504" tIns="62752" rIns="125504" bIns="627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906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F44E82F-24B0-491A-984C-E86769E1298E}"/>
              </a:ext>
            </a:extLst>
          </p:cNvPr>
          <p:cNvSpPr/>
          <p:nvPr/>
        </p:nvSpPr>
        <p:spPr>
          <a:xfrm>
            <a:off x="14866669" y="5461090"/>
            <a:ext cx="1191222" cy="253134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5504" tIns="62752" rIns="125504" bIns="627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906">
              <a:solidFill>
                <a:srgbClr val="00B0F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2B01AE-10A5-4FF4-BDC1-6C9B2578BF49}"/>
              </a:ext>
            </a:extLst>
          </p:cNvPr>
          <p:cNvSpPr/>
          <p:nvPr/>
        </p:nvSpPr>
        <p:spPr>
          <a:xfrm>
            <a:off x="12204144" y="5461090"/>
            <a:ext cx="1191222" cy="253134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5504" tIns="62752" rIns="125504" bIns="627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906">
              <a:solidFill>
                <a:srgbClr val="00B0F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9409F6F-03CB-4F09-A340-0BBB85F22E86}"/>
              </a:ext>
            </a:extLst>
          </p:cNvPr>
          <p:cNvSpPr/>
          <p:nvPr/>
        </p:nvSpPr>
        <p:spPr>
          <a:xfrm>
            <a:off x="9541617" y="5492998"/>
            <a:ext cx="1191222" cy="253134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5504" tIns="62752" rIns="125504" bIns="627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906">
              <a:solidFill>
                <a:srgbClr val="00B0F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049AF37-C1F1-4D86-BF0F-A45B73520729}"/>
              </a:ext>
            </a:extLst>
          </p:cNvPr>
          <p:cNvSpPr txBox="1"/>
          <p:nvPr/>
        </p:nvSpPr>
        <p:spPr>
          <a:xfrm>
            <a:off x="11600261" y="4886752"/>
            <a:ext cx="2321020" cy="5395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6" dirty="0"/>
              <a:t>Slave Board_1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D2D6FAB-AA0C-479B-A08A-F2CFDD78472F}"/>
              </a:ext>
            </a:extLst>
          </p:cNvPr>
          <p:cNvCxnSpPr>
            <a:cxnSpLocks/>
          </p:cNvCxnSpPr>
          <p:nvPr/>
        </p:nvCxnSpPr>
        <p:spPr>
          <a:xfrm>
            <a:off x="10732839" y="6150874"/>
            <a:ext cx="14713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92B5F02-E228-407D-9F9A-7703FB634849}"/>
              </a:ext>
            </a:extLst>
          </p:cNvPr>
          <p:cNvCxnSpPr>
            <a:cxnSpLocks/>
          </p:cNvCxnSpPr>
          <p:nvPr/>
        </p:nvCxnSpPr>
        <p:spPr>
          <a:xfrm>
            <a:off x="10732839" y="6421055"/>
            <a:ext cx="14713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F1EA7E7-3A49-45F4-A6F0-5D531A487481}"/>
              </a:ext>
            </a:extLst>
          </p:cNvPr>
          <p:cNvCxnSpPr>
            <a:cxnSpLocks/>
          </p:cNvCxnSpPr>
          <p:nvPr/>
        </p:nvCxnSpPr>
        <p:spPr>
          <a:xfrm>
            <a:off x="10732839" y="6942066"/>
            <a:ext cx="14713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EDFD80A-45A9-4AED-BB4B-1AE9069F4B98}"/>
              </a:ext>
            </a:extLst>
          </p:cNvPr>
          <p:cNvCxnSpPr>
            <a:cxnSpLocks/>
          </p:cNvCxnSpPr>
          <p:nvPr/>
        </p:nvCxnSpPr>
        <p:spPr>
          <a:xfrm>
            <a:off x="10732839" y="7211989"/>
            <a:ext cx="14713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88CE4E9-8E17-440C-876C-59B2737C436E}"/>
              </a:ext>
            </a:extLst>
          </p:cNvPr>
          <p:cNvCxnSpPr>
            <a:cxnSpLocks/>
          </p:cNvCxnSpPr>
          <p:nvPr/>
        </p:nvCxnSpPr>
        <p:spPr>
          <a:xfrm>
            <a:off x="13395365" y="6150874"/>
            <a:ext cx="14713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F763448-1BA8-45DE-A1CB-5E5F40715497}"/>
              </a:ext>
            </a:extLst>
          </p:cNvPr>
          <p:cNvCxnSpPr>
            <a:cxnSpLocks/>
          </p:cNvCxnSpPr>
          <p:nvPr/>
        </p:nvCxnSpPr>
        <p:spPr>
          <a:xfrm>
            <a:off x="13395365" y="6421055"/>
            <a:ext cx="14713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7AFF926-60C3-46C2-B40E-1B4A8C380508}"/>
              </a:ext>
            </a:extLst>
          </p:cNvPr>
          <p:cNvCxnSpPr>
            <a:cxnSpLocks/>
          </p:cNvCxnSpPr>
          <p:nvPr/>
        </p:nvCxnSpPr>
        <p:spPr>
          <a:xfrm>
            <a:off x="13395365" y="6942066"/>
            <a:ext cx="14713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0CBD2CA-C0E3-41AA-B6B7-41EC5EC9C9FA}"/>
              </a:ext>
            </a:extLst>
          </p:cNvPr>
          <p:cNvCxnSpPr>
            <a:cxnSpLocks/>
          </p:cNvCxnSpPr>
          <p:nvPr/>
        </p:nvCxnSpPr>
        <p:spPr>
          <a:xfrm>
            <a:off x="13395365" y="7211989"/>
            <a:ext cx="14713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BEFAC43-AE47-4009-BBDD-983D92EC2187}"/>
              </a:ext>
            </a:extLst>
          </p:cNvPr>
          <p:cNvSpPr txBox="1"/>
          <p:nvPr/>
        </p:nvSpPr>
        <p:spPr>
          <a:xfrm>
            <a:off x="10676353" y="5951142"/>
            <a:ext cx="752129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COMMH+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1DC8EC1-7175-48FE-9BB1-242AF02F2CED}"/>
              </a:ext>
            </a:extLst>
          </p:cNvPr>
          <p:cNvSpPr txBox="1"/>
          <p:nvPr/>
        </p:nvSpPr>
        <p:spPr>
          <a:xfrm>
            <a:off x="10663068" y="6213788"/>
            <a:ext cx="724878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COMMH-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9817628-857E-416D-9AA7-7D1DFBD9BDA8}"/>
              </a:ext>
            </a:extLst>
          </p:cNvPr>
          <p:cNvSpPr txBox="1"/>
          <p:nvPr/>
        </p:nvSpPr>
        <p:spPr>
          <a:xfrm>
            <a:off x="10676714" y="6736719"/>
            <a:ext cx="707245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FAULTH+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1DDC259-BD76-4FA6-8771-783415D2B90F}"/>
              </a:ext>
            </a:extLst>
          </p:cNvPr>
          <p:cNvSpPr txBox="1"/>
          <p:nvPr/>
        </p:nvSpPr>
        <p:spPr>
          <a:xfrm>
            <a:off x="10660364" y="6999365"/>
            <a:ext cx="679994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FAULTH-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C2EEAC7-60E7-4F26-A4FE-645EBC861A0D}"/>
              </a:ext>
            </a:extLst>
          </p:cNvPr>
          <p:cNvSpPr txBox="1"/>
          <p:nvPr/>
        </p:nvSpPr>
        <p:spPr>
          <a:xfrm>
            <a:off x="11468491" y="5924626"/>
            <a:ext cx="860705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98" dirty="0"/>
              <a:t>COMML+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D0C478B-8C64-450D-BC4E-E02650BB78B9}"/>
              </a:ext>
            </a:extLst>
          </p:cNvPr>
          <p:cNvSpPr txBox="1"/>
          <p:nvPr/>
        </p:nvSpPr>
        <p:spPr>
          <a:xfrm>
            <a:off x="11523002" y="6182142"/>
            <a:ext cx="696024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COMML-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1974644-BAAC-474A-960E-7E5562E04F7D}"/>
              </a:ext>
            </a:extLst>
          </p:cNvPr>
          <p:cNvSpPr txBox="1"/>
          <p:nvPr/>
        </p:nvSpPr>
        <p:spPr>
          <a:xfrm>
            <a:off x="11550809" y="6716069"/>
            <a:ext cx="678391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FAULTL+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91C1AAB-E655-4C29-A249-EDDE06DAFAAB}"/>
              </a:ext>
            </a:extLst>
          </p:cNvPr>
          <p:cNvSpPr txBox="1"/>
          <p:nvPr/>
        </p:nvSpPr>
        <p:spPr>
          <a:xfrm>
            <a:off x="11561711" y="6978185"/>
            <a:ext cx="651140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FAULTL-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182110F-72DC-4B88-9EBE-A94A86210804}"/>
              </a:ext>
            </a:extLst>
          </p:cNvPr>
          <p:cNvSpPr txBox="1"/>
          <p:nvPr/>
        </p:nvSpPr>
        <p:spPr>
          <a:xfrm>
            <a:off x="13324379" y="5958867"/>
            <a:ext cx="752129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COMMH+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B77D094-4A52-4A44-ABF2-E013AB8380FC}"/>
              </a:ext>
            </a:extLst>
          </p:cNvPr>
          <p:cNvSpPr txBox="1"/>
          <p:nvPr/>
        </p:nvSpPr>
        <p:spPr>
          <a:xfrm>
            <a:off x="13319073" y="6228789"/>
            <a:ext cx="724878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COMMH-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8E2FFF0-81D2-456E-8571-8864B6886663}"/>
              </a:ext>
            </a:extLst>
          </p:cNvPr>
          <p:cNvSpPr txBox="1"/>
          <p:nvPr/>
        </p:nvSpPr>
        <p:spPr>
          <a:xfrm>
            <a:off x="13326704" y="6728168"/>
            <a:ext cx="707245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FAULTH+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C9A44AB-1B6E-46A0-B815-D3A7BFA89C40}"/>
              </a:ext>
            </a:extLst>
          </p:cNvPr>
          <p:cNvSpPr txBox="1"/>
          <p:nvPr/>
        </p:nvSpPr>
        <p:spPr>
          <a:xfrm>
            <a:off x="13335448" y="7016170"/>
            <a:ext cx="679994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FAULTH-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37A9C03-394D-4F95-BEE2-A272CFF38DA1}"/>
              </a:ext>
            </a:extLst>
          </p:cNvPr>
          <p:cNvSpPr txBox="1"/>
          <p:nvPr/>
        </p:nvSpPr>
        <p:spPr>
          <a:xfrm>
            <a:off x="14152353" y="5952011"/>
            <a:ext cx="860705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98" dirty="0"/>
              <a:t>COMML+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D50BF0B-4D2E-447C-8D45-7ACC8459E9BA}"/>
              </a:ext>
            </a:extLst>
          </p:cNvPr>
          <p:cNvSpPr txBox="1"/>
          <p:nvPr/>
        </p:nvSpPr>
        <p:spPr>
          <a:xfrm>
            <a:off x="14206865" y="6209528"/>
            <a:ext cx="696024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COMML-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0BB8EDA-ABFE-4AB1-8370-DAE3FBA45142}"/>
              </a:ext>
            </a:extLst>
          </p:cNvPr>
          <p:cNvSpPr txBox="1"/>
          <p:nvPr/>
        </p:nvSpPr>
        <p:spPr>
          <a:xfrm>
            <a:off x="14234671" y="6743453"/>
            <a:ext cx="678391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FAULTL+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1B7F765-E84B-48BB-9785-9EA0487D7177}"/>
              </a:ext>
            </a:extLst>
          </p:cNvPr>
          <p:cNvSpPr txBox="1"/>
          <p:nvPr/>
        </p:nvSpPr>
        <p:spPr>
          <a:xfrm>
            <a:off x="14245572" y="7005569"/>
            <a:ext cx="651140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FAULTL-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7481E16-1912-4CA9-9636-CD6B052F3461}"/>
              </a:ext>
            </a:extLst>
          </p:cNvPr>
          <p:cNvSpPr txBox="1"/>
          <p:nvPr/>
        </p:nvSpPr>
        <p:spPr>
          <a:xfrm>
            <a:off x="9665651" y="6378642"/>
            <a:ext cx="1011815" cy="5395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6" dirty="0"/>
              <a:t>BQ_1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DD92792-DD64-45C8-80FF-1A495AFF87E4}"/>
              </a:ext>
            </a:extLst>
          </p:cNvPr>
          <p:cNvSpPr txBox="1"/>
          <p:nvPr/>
        </p:nvSpPr>
        <p:spPr>
          <a:xfrm>
            <a:off x="12376641" y="6355671"/>
            <a:ext cx="1011815" cy="5395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6" dirty="0"/>
              <a:t>BQ_2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4591414-73EC-4C9A-AC87-D8F543C14B3E}"/>
              </a:ext>
            </a:extLst>
          </p:cNvPr>
          <p:cNvSpPr txBox="1"/>
          <p:nvPr/>
        </p:nvSpPr>
        <p:spPr>
          <a:xfrm>
            <a:off x="14983524" y="6347199"/>
            <a:ext cx="1011815" cy="5395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6" dirty="0"/>
              <a:t>BQ_3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888C8CF-AFEB-40AD-962A-65F9607F72AE}"/>
              </a:ext>
            </a:extLst>
          </p:cNvPr>
          <p:cNvSpPr/>
          <p:nvPr/>
        </p:nvSpPr>
        <p:spPr>
          <a:xfrm>
            <a:off x="17785163" y="4920991"/>
            <a:ext cx="8232197" cy="38927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5504" tIns="62752" rIns="125504" bIns="627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US" sz="2906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AD20BD5-1D33-45A1-ADB5-CA702D083545}"/>
              </a:ext>
            </a:extLst>
          </p:cNvPr>
          <p:cNvSpPr/>
          <p:nvPr/>
        </p:nvSpPr>
        <p:spPr>
          <a:xfrm>
            <a:off x="23968177" y="5495330"/>
            <a:ext cx="1191222" cy="253134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5504" tIns="62752" rIns="125504" bIns="627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US" sz="2906">
              <a:solidFill>
                <a:srgbClr val="00B0F0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83CD036-0372-4B38-8CA3-46F4EFEA1FFB}"/>
              </a:ext>
            </a:extLst>
          </p:cNvPr>
          <p:cNvSpPr/>
          <p:nvPr/>
        </p:nvSpPr>
        <p:spPr>
          <a:xfrm>
            <a:off x="21305651" y="5495330"/>
            <a:ext cx="1191222" cy="253134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5504" tIns="62752" rIns="125504" bIns="627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US" sz="2906">
              <a:solidFill>
                <a:srgbClr val="00B0F0"/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2469DD7-C320-4439-A000-90D5A2192C46}"/>
              </a:ext>
            </a:extLst>
          </p:cNvPr>
          <p:cNvSpPr/>
          <p:nvPr/>
        </p:nvSpPr>
        <p:spPr>
          <a:xfrm>
            <a:off x="18643125" y="5527237"/>
            <a:ext cx="1191222" cy="253134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5504" tIns="62752" rIns="125504" bIns="627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US" sz="2906">
              <a:solidFill>
                <a:srgbClr val="00B0F0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37AB5B0-623F-4725-B990-6D2D6612A12E}"/>
              </a:ext>
            </a:extLst>
          </p:cNvPr>
          <p:cNvSpPr txBox="1"/>
          <p:nvPr/>
        </p:nvSpPr>
        <p:spPr>
          <a:xfrm>
            <a:off x="20452069" y="4920991"/>
            <a:ext cx="2321021" cy="5395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906" dirty="0"/>
              <a:t>Slave Board_2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312F450-AD86-47A2-A399-4A79B6C48703}"/>
              </a:ext>
            </a:extLst>
          </p:cNvPr>
          <p:cNvCxnSpPr>
            <a:cxnSpLocks/>
          </p:cNvCxnSpPr>
          <p:nvPr/>
        </p:nvCxnSpPr>
        <p:spPr>
          <a:xfrm>
            <a:off x="19834347" y="6185114"/>
            <a:ext cx="1471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028B4470-2B40-4FE6-9014-65D3B56193EE}"/>
              </a:ext>
            </a:extLst>
          </p:cNvPr>
          <p:cNvCxnSpPr>
            <a:cxnSpLocks/>
          </p:cNvCxnSpPr>
          <p:nvPr/>
        </p:nvCxnSpPr>
        <p:spPr>
          <a:xfrm>
            <a:off x="19834347" y="6455295"/>
            <a:ext cx="1471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A45D8707-E6FA-49D0-800D-3F47B87626D2}"/>
              </a:ext>
            </a:extLst>
          </p:cNvPr>
          <p:cNvCxnSpPr>
            <a:cxnSpLocks/>
          </p:cNvCxnSpPr>
          <p:nvPr/>
        </p:nvCxnSpPr>
        <p:spPr>
          <a:xfrm>
            <a:off x="19834347" y="6976306"/>
            <a:ext cx="1471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25341BEC-3195-4989-8BC8-5071AF45E2E3}"/>
              </a:ext>
            </a:extLst>
          </p:cNvPr>
          <p:cNvCxnSpPr>
            <a:cxnSpLocks/>
          </p:cNvCxnSpPr>
          <p:nvPr/>
        </p:nvCxnSpPr>
        <p:spPr>
          <a:xfrm>
            <a:off x="19834347" y="7246230"/>
            <a:ext cx="1471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2664534F-F093-4CE4-BA10-D0FD20EF0C84}"/>
              </a:ext>
            </a:extLst>
          </p:cNvPr>
          <p:cNvCxnSpPr>
            <a:cxnSpLocks/>
          </p:cNvCxnSpPr>
          <p:nvPr/>
        </p:nvCxnSpPr>
        <p:spPr>
          <a:xfrm>
            <a:off x="22496873" y="6185114"/>
            <a:ext cx="1471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2B6F66C-B35D-442A-8145-BE4CDA390FBF}"/>
              </a:ext>
            </a:extLst>
          </p:cNvPr>
          <p:cNvCxnSpPr>
            <a:cxnSpLocks/>
          </p:cNvCxnSpPr>
          <p:nvPr/>
        </p:nvCxnSpPr>
        <p:spPr>
          <a:xfrm>
            <a:off x="22496873" y="6455295"/>
            <a:ext cx="1471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B21F9130-6953-4F01-BF94-D2BCEBDB64DB}"/>
              </a:ext>
            </a:extLst>
          </p:cNvPr>
          <p:cNvCxnSpPr>
            <a:cxnSpLocks/>
          </p:cNvCxnSpPr>
          <p:nvPr/>
        </p:nvCxnSpPr>
        <p:spPr>
          <a:xfrm>
            <a:off x="22496873" y="6976306"/>
            <a:ext cx="1471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1B458BD-022F-4CCF-89C5-3EED606E7A5C}"/>
              </a:ext>
            </a:extLst>
          </p:cNvPr>
          <p:cNvCxnSpPr>
            <a:cxnSpLocks/>
          </p:cNvCxnSpPr>
          <p:nvPr/>
        </p:nvCxnSpPr>
        <p:spPr>
          <a:xfrm>
            <a:off x="22496873" y="7246230"/>
            <a:ext cx="1471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E575FE8E-7FD5-4661-BAF9-32BAB7010120}"/>
              </a:ext>
            </a:extLst>
          </p:cNvPr>
          <p:cNvSpPr txBox="1"/>
          <p:nvPr/>
        </p:nvSpPr>
        <p:spPr>
          <a:xfrm>
            <a:off x="19790181" y="5966640"/>
            <a:ext cx="752131" cy="261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98" dirty="0"/>
              <a:t>COMMH+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3C8CD74-3A76-4FA8-B215-2D26CE83A934}"/>
              </a:ext>
            </a:extLst>
          </p:cNvPr>
          <p:cNvSpPr txBox="1"/>
          <p:nvPr/>
        </p:nvSpPr>
        <p:spPr>
          <a:xfrm>
            <a:off x="19806433" y="6229287"/>
            <a:ext cx="724878" cy="261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98" dirty="0"/>
              <a:t>COMMH-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4F98324-D3E6-44C3-AC89-0A5675FCE5A6}"/>
              </a:ext>
            </a:extLst>
          </p:cNvPr>
          <p:cNvSpPr txBox="1"/>
          <p:nvPr/>
        </p:nvSpPr>
        <p:spPr>
          <a:xfrm>
            <a:off x="19796747" y="6743574"/>
            <a:ext cx="707245" cy="261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98" dirty="0"/>
              <a:t>FAULTH+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79D5309-9A19-478B-8080-515F69D8B63E}"/>
              </a:ext>
            </a:extLst>
          </p:cNvPr>
          <p:cNvSpPr txBox="1"/>
          <p:nvPr/>
        </p:nvSpPr>
        <p:spPr>
          <a:xfrm>
            <a:off x="19783483" y="7006221"/>
            <a:ext cx="679993" cy="261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98" dirty="0"/>
              <a:t>FAULTH-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EA97930-FAFC-4091-96B3-3411052529AA}"/>
              </a:ext>
            </a:extLst>
          </p:cNvPr>
          <p:cNvSpPr txBox="1"/>
          <p:nvPr/>
        </p:nvSpPr>
        <p:spPr>
          <a:xfrm>
            <a:off x="20569999" y="5958866"/>
            <a:ext cx="860704" cy="261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98" dirty="0"/>
              <a:t>COMML+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B6CD621-A0C1-4F25-8CAA-C850E69AD077}"/>
              </a:ext>
            </a:extLst>
          </p:cNvPr>
          <p:cNvSpPr txBox="1"/>
          <p:nvPr/>
        </p:nvSpPr>
        <p:spPr>
          <a:xfrm>
            <a:off x="20694585" y="6216383"/>
            <a:ext cx="696024" cy="261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98" dirty="0"/>
              <a:t>COMML-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C89AFAF-4A91-44BC-80FE-3746D4E95539}"/>
              </a:ext>
            </a:extLst>
          </p:cNvPr>
          <p:cNvSpPr txBox="1"/>
          <p:nvPr/>
        </p:nvSpPr>
        <p:spPr>
          <a:xfrm>
            <a:off x="20720221" y="6750309"/>
            <a:ext cx="678392" cy="261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98" dirty="0"/>
              <a:t>FAULTL+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0DFE2B9-504B-4A62-8E8D-C396208D6CE7}"/>
              </a:ext>
            </a:extLst>
          </p:cNvPr>
          <p:cNvSpPr txBox="1"/>
          <p:nvPr/>
        </p:nvSpPr>
        <p:spPr>
          <a:xfrm>
            <a:off x="20731972" y="7012424"/>
            <a:ext cx="651140" cy="261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98" dirty="0"/>
              <a:t>FAULTL-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496123B-3DB9-4312-BAC4-17D830645D71}"/>
              </a:ext>
            </a:extLst>
          </p:cNvPr>
          <p:cNvSpPr txBox="1"/>
          <p:nvPr/>
        </p:nvSpPr>
        <p:spPr>
          <a:xfrm>
            <a:off x="22474040" y="5994025"/>
            <a:ext cx="752131" cy="261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98" dirty="0"/>
              <a:t>COMMH+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B0E848D-E095-4E9B-9A43-15AF27CFC463}"/>
              </a:ext>
            </a:extLst>
          </p:cNvPr>
          <p:cNvSpPr txBox="1"/>
          <p:nvPr/>
        </p:nvSpPr>
        <p:spPr>
          <a:xfrm>
            <a:off x="22490293" y="6256672"/>
            <a:ext cx="724878" cy="261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98" dirty="0"/>
              <a:t>COMMH-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B454990B-169E-45F0-AE90-1ABC66C672B5}"/>
              </a:ext>
            </a:extLst>
          </p:cNvPr>
          <p:cNvSpPr txBox="1"/>
          <p:nvPr/>
        </p:nvSpPr>
        <p:spPr>
          <a:xfrm>
            <a:off x="22480616" y="6770959"/>
            <a:ext cx="707245" cy="261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98" dirty="0"/>
              <a:t>FAULTH+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48E5A86-2866-4874-BC16-D07F7214D2F9}"/>
              </a:ext>
            </a:extLst>
          </p:cNvPr>
          <p:cNvSpPr txBox="1"/>
          <p:nvPr/>
        </p:nvSpPr>
        <p:spPr>
          <a:xfrm>
            <a:off x="22467348" y="7033605"/>
            <a:ext cx="679993" cy="261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98" dirty="0"/>
              <a:t>FAULTH-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546166C1-ADC0-4F54-946F-C5F32ADE044E}"/>
              </a:ext>
            </a:extLst>
          </p:cNvPr>
          <p:cNvSpPr txBox="1"/>
          <p:nvPr/>
        </p:nvSpPr>
        <p:spPr>
          <a:xfrm>
            <a:off x="23186303" y="5986759"/>
            <a:ext cx="860704" cy="261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98" dirty="0"/>
              <a:t>COMML+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68700DCF-8A02-40F9-92D3-9BCD495358FE}"/>
              </a:ext>
            </a:extLst>
          </p:cNvPr>
          <p:cNvSpPr txBox="1"/>
          <p:nvPr/>
        </p:nvSpPr>
        <p:spPr>
          <a:xfrm>
            <a:off x="23339618" y="6236090"/>
            <a:ext cx="696024" cy="261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98" dirty="0"/>
              <a:t>COMML-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43E5DA2-4F72-448A-995F-778EA320379B}"/>
              </a:ext>
            </a:extLst>
          </p:cNvPr>
          <p:cNvSpPr txBox="1"/>
          <p:nvPr/>
        </p:nvSpPr>
        <p:spPr>
          <a:xfrm>
            <a:off x="23352256" y="6777694"/>
            <a:ext cx="678392" cy="261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98" dirty="0"/>
              <a:t>FAULTL+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34598CDB-63F3-4524-BDC8-003F20FC7C76}"/>
              </a:ext>
            </a:extLst>
          </p:cNvPr>
          <p:cNvSpPr txBox="1"/>
          <p:nvPr/>
        </p:nvSpPr>
        <p:spPr>
          <a:xfrm>
            <a:off x="23379508" y="7040578"/>
            <a:ext cx="651140" cy="261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98" dirty="0"/>
              <a:t>FAULTL-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9D988B7-5831-4E85-9517-62F5A98400BD}"/>
              </a:ext>
            </a:extLst>
          </p:cNvPr>
          <p:cNvSpPr txBox="1"/>
          <p:nvPr/>
        </p:nvSpPr>
        <p:spPr>
          <a:xfrm>
            <a:off x="18712855" y="6412882"/>
            <a:ext cx="1011817" cy="5395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906" dirty="0"/>
              <a:t>BQ_4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F00E5566-786E-444E-8E1B-0BFE3D490F06}"/>
              </a:ext>
            </a:extLst>
          </p:cNvPr>
          <p:cNvSpPr txBox="1"/>
          <p:nvPr/>
        </p:nvSpPr>
        <p:spPr>
          <a:xfrm>
            <a:off x="21423845" y="6389911"/>
            <a:ext cx="1011817" cy="5395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906" dirty="0"/>
              <a:t>BQ_5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95D3B04-9B2C-41B4-B7E5-CA89185A35DC}"/>
              </a:ext>
            </a:extLst>
          </p:cNvPr>
          <p:cNvSpPr txBox="1"/>
          <p:nvPr/>
        </p:nvSpPr>
        <p:spPr>
          <a:xfrm>
            <a:off x="24030729" y="6381438"/>
            <a:ext cx="1011817" cy="5395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906" dirty="0"/>
              <a:t>BQ_6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C06D7AA7-C390-4F41-830D-AB480722F3B8}"/>
              </a:ext>
            </a:extLst>
          </p:cNvPr>
          <p:cNvCxnSpPr>
            <a:cxnSpLocks/>
          </p:cNvCxnSpPr>
          <p:nvPr/>
        </p:nvCxnSpPr>
        <p:spPr>
          <a:xfrm>
            <a:off x="16065068" y="6904578"/>
            <a:ext cx="256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249BC5FC-70CC-491A-A356-FC647AF18725}"/>
              </a:ext>
            </a:extLst>
          </p:cNvPr>
          <p:cNvCxnSpPr>
            <a:cxnSpLocks/>
          </p:cNvCxnSpPr>
          <p:nvPr/>
        </p:nvCxnSpPr>
        <p:spPr>
          <a:xfrm>
            <a:off x="16065068" y="7174501"/>
            <a:ext cx="256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1E1945CD-A7B7-4E8C-A6B1-546D2A49DBC9}"/>
              </a:ext>
            </a:extLst>
          </p:cNvPr>
          <p:cNvSpPr txBox="1"/>
          <p:nvPr/>
        </p:nvSpPr>
        <p:spPr>
          <a:xfrm>
            <a:off x="15981154" y="6699231"/>
            <a:ext cx="707245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FAULTH+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4F8117EF-EFB8-4800-B816-6BBB16643C98}"/>
              </a:ext>
            </a:extLst>
          </p:cNvPr>
          <p:cNvSpPr txBox="1"/>
          <p:nvPr/>
        </p:nvSpPr>
        <p:spPr>
          <a:xfrm>
            <a:off x="15988963" y="6968945"/>
            <a:ext cx="679994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FAULTH-</a:t>
            </a:r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9EF4F63F-E58F-4AFB-B1A4-4BFA5C38F69B}"/>
              </a:ext>
            </a:extLst>
          </p:cNvPr>
          <p:cNvCxnSpPr>
            <a:cxnSpLocks/>
          </p:cNvCxnSpPr>
          <p:nvPr/>
        </p:nvCxnSpPr>
        <p:spPr>
          <a:xfrm>
            <a:off x="16055337" y="6135351"/>
            <a:ext cx="256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467630E0-6F63-4319-B529-66809042A522}"/>
              </a:ext>
            </a:extLst>
          </p:cNvPr>
          <p:cNvCxnSpPr>
            <a:cxnSpLocks/>
          </p:cNvCxnSpPr>
          <p:nvPr/>
        </p:nvCxnSpPr>
        <p:spPr>
          <a:xfrm>
            <a:off x="16055337" y="6405532"/>
            <a:ext cx="256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1989CBF2-85E8-4F50-A3C0-6E8D4DB56916}"/>
              </a:ext>
            </a:extLst>
          </p:cNvPr>
          <p:cNvSpPr txBox="1"/>
          <p:nvPr/>
        </p:nvSpPr>
        <p:spPr>
          <a:xfrm>
            <a:off x="15976398" y="5930262"/>
            <a:ext cx="752129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COMMH+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CD44B6EF-32DB-43E9-8697-89FA214390B4}"/>
              </a:ext>
            </a:extLst>
          </p:cNvPr>
          <p:cNvSpPr txBox="1"/>
          <p:nvPr/>
        </p:nvSpPr>
        <p:spPr>
          <a:xfrm>
            <a:off x="15978907" y="6208270"/>
            <a:ext cx="724878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COMMH-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6D140F11-1B0C-43E5-B5DB-00E26E0A8321}"/>
              </a:ext>
            </a:extLst>
          </p:cNvPr>
          <p:cNvSpPr txBox="1"/>
          <p:nvPr/>
        </p:nvSpPr>
        <p:spPr>
          <a:xfrm>
            <a:off x="17966752" y="5931358"/>
            <a:ext cx="752129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COMMH+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932C9150-B609-4C89-A1B0-1F1F11BD1D0B}"/>
              </a:ext>
            </a:extLst>
          </p:cNvPr>
          <p:cNvSpPr txBox="1"/>
          <p:nvPr/>
        </p:nvSpPr>
        <p:spPr>
          <a:xfrm>
            <a:off x="17982152" y="6194005"/>
            <a:ext cx="724878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COMMH-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3212A3A0-2642-4C7C-9EF9-61DA6E98D73F}"/>
              </a:ext>
            </a:extLst>
          </p:cNvPr>
          <p:cNvSpPr txBox="1"/>
          <p:nvPr/>
        </p:nvSpPr>
        <p:spPr>
          <a:xfrm>
            <a:off x="17974638" y="6708292"/>
            <a:ext cx="707245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FAULTH+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3E4755C2-B59F-4E1E-9BCD-FA6DC90C945C}"/>
              </a:ext>
            </a:extLst>
          </p:cNvPr>
          <p:cNvSpPr txBox="1"/>
          <p:nvPr/>
        </p:nvSpPr>
        <p:spPr>
          <a:xfrm>
            <a:off x="17960523" y="6970938"/>
            <a:ext cx="679994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FAULTH-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BC93A9DF-6EF8-4840-8621-D0BD4BA16BC8}"/>
              </a:ext>
            </a:extLst>
          </p:cNvPr>
          <p:cNvSpPr txBox="1"/>
          <p:nvPr/>
        </p:nvSpPr>
        <p:spPr>
          <a:xfrm>
            <a:off x="2415844" y="6544197"/>
            <a:ext cx="1098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Micro  </a:t>
            </a:r>
          </a:p>
          <a:p>
            <a:pPr algn="ctr"/>
            <a:r>
              <a:rPr lang="en-US" dirty="0"/>
              <a:t>controller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BECA743C-2B81-4126-A736-81372CEFD2F1}"/>
              </a:ext>
            </a:extLst>
          </p:cNvPr>
          <p:cNvSpPr txBox="1"/>
          <p:nvPr/>
        </p:nvSpPr>
        <p:spPr>
          <a:xfrm>
            <a:off x="2904901" y="4920991"/>
            <a:ext cx="2242537" cy="5395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6" dirty="0"/>
              <a:t>Master Board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DB4817E4-B3D7-4904-837B-05A726B737C6}"/>
              </a:ext>
            </a:extLst>
          </p:cNvPr>
          <p:cNvSpPr/>
          <p:nvPr/>
        </p:nvSpPr>
        <p:spPr>
          <a:xfrm>
            <a:off x="4234925" y="6505056"/>
            <a:ext cx="1191222" cy="60268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5504" tIns="62752" rIns="125504" bIns="627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906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E199F453-AB42-4AFF-A45A-6CFABB522B13}"/>
              </a:ext>
            </a:extLst>
          </p:cNvPr>
          <p:cNvSpPr txBox="1"/>
          <p:nvPr/>
        </p:nvSpPr>
        <p:spPr>
          <a:xfrm>
            <a:off x="4291966" y="6577320"/>
            <a:ext cx="10113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CAN</a:t>
            </a:r>
          </a:p>
          <a:p>
            <a:pPr algn="ctr"/>
            <a:r>
              <a:rPr lang="en-US" sz="1400" dirty="0"/>
              <a:t>Transceiver</a:t>
            </a:r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63EB0123-B6BD-4B9E-BDE3-062BC905656A}"/>
              </a:ext>
            </a:extLst>
          </p:cNvPr>
          <p:cNvSpPr/>
          <p:nvPr/>
        </p:nvSpPr>
        <p:spPr>
          <a:xfrm>
            <a:off x="6699354" y="6517963"/>
            <a:ext cx="876263" cy="60268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5504" tIns="62752" rIns="125504" bIns="627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906"/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6754B104-861F-45C3-9E2E-F2CA32A76EB7}"/>
              </a:ext>
            </a:extLst>
          </p:cNvPr>
          <p:cNvSpPr txBox="1"/>
          <p:nvPr/>
        </p:nvSpPr>
        <p:spPr>
          <a:xfrm>
            <a:off x="6632371" y="6577320"/>
            <a:ext cx="10113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CAN</a:t>
            </a:r>
          </a:p>
          <a:p>
            <a:pPr algn="ctr"/>
            <a:r>
              <a:rPr lang="en-US" sz="1400" dirty="0"/>
              <a:t>Transceiver</a:t>
            </a:r>
          </a:p>
        </p:txBody>
      </p:sp>
      <p:cxnSp>
        <p:nvCxnSpPr>
          <p:cNvPr id="128" name="Straight Arrow Connector 127">
            <a:extLst>
              <a:ext uri="{FF2B5EF4-FFF2-40B4-BE49-F238E27FC236}">
                <a16:creationId xmlns:a16="http://schemas.microsoft.com/office/drawing/2014/main" id="{C8DE24A8-DA66-4B3D-9D24-424012453523}"/>
              </a:ext>
            </a:extLst>
          </p:cNvPr>
          <p:cNvCxnSpPr>
            <a:cxnSpLocks/>
          </p:cNvCxnSpPr>
          <p:nvPr/>
        </p:nvCxnSpPr>
        <p:spPr>
          <a:xfrm>
            <a:off x="8776311" y="6707185"/>
            <a:ext cx="777240" cy="0"/>
          </a:xfrm>
          <a:prstGeom prst="straightConnector1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6CE5D75C-4B29-4697-8F5C-527D4CFB2BE6}"/>
              </a:ext>
            </a:extLst>
          </p:cNvPr>
          <p:cNvCxnSpPr>
            <a:cxnSpLocks/>
          </p:cNvCxnSpPr>
          <p:nvPr/>
        </p:nvCxnSpPr>
        <p:spPr>
          <a:xfrm rot="10800000">
            <a:off x="8776311" y="6936482"/>
            <a:ext cx="777240" cy="0"/>
          </a:xfrm>
          <a:prstGeom prst="straightConnector1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TextBox 130">
            <a:extLst>
              <a:ext uri="{FF2B5EF4-FFF2-40B4-BE49-F238E27FC236}">
                <a16:creationId xmlns:a16="http://schemas.microsoft.com/office/drawing/2014/main" id="{1BF1ED9E-78AB-45E4-8B67-4439C47DA37D}"/>
              </a:ext>
            </a:extLst>
          </p:cNvPr>
          <p:cNvSpPr txBox="1"/>
          <p:nvPr/>
        </p:nvSpPr>
        <p:spPr>
          <a:xfrm>
            <a:off x="8837508" y="6497381"/>
            <a:ext cx="646331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 err="1"/>
              <a:t>Uart_Rx</a:t>
            </a:r>
            <a:endParaRPr lang="en-US" sz="1098" dirty="0"/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8E9DDBBF-8723-4309-A12F-EF5C82DD3ACF}"/>
              </a:ext>
            </a:extLst>
          </p:cNvPr>
          <p:cNvSpPr txBox="1"/>
          <p:nvPr/>
        </p:nvSpPr>
        <p:spPr>
          <a:xfrm>
            <a:off x="8837507" y="6716069"/>
            <a:ext cx="638316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 err="1"/>
              <a:t>Uart_Tx</a:t>
            </a:r>
            <a:endParaRPr lang="en-US" sz="1098" dirty="0"/>
          </a:p>
        </p:txBody>
      </p:sp>
      <p:cxnSp>
        <p:nvCxnSpPr>
          <p:cNvPr id="136" name="Straight Arrow Connector 135">
            <a:extLst>
              <a:ext uri="{FF2B5EF4-FFF2-40B4-BE49-F238E27FC236}">
                <a16:creationId xmlns:a16="http://schemas.microsoft.com/office/drawing/2014/main" id="{71C96780-0D27-4EA8-8930-27EAAC81B7E2}"/>
              </a:ext>
            </a:extLst>
          </p:cNvPr>
          <p:cNvCxnSpPr>
            <a:cxnSpLocks/>
          </p:cNvCxnSpPr>
          <p:nvPr/>
        </p:nvCxnSpPr>
        <p:spPr>
          <a:xfrm>
            <a:off x="5426147" y="6715662"/>
            <a:ext cx="1280160" cy="0"/>
          </a:xfrm>
          <a:prstGeom prst="straightConnector1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25B7344A-0658-4450-A6DD-E5D6385C6122}"/>
              </a:ext>
            </a:extLst>
          </p:cNvPr>
          <p:cNvCxnSpPr>
            <a:cxnSpLocks/>
          </p:cNvCxnSpPr>
          <p:nvPr/>
        </p:nvCxnSpPr>
        <p:spPr>
          <a:xfrm>
            <a:off x="5426147" y="6907072"/>
            <a:ext cx="1280160" cy="0"/>
          </a:xfrm>
          <a:prstGeom prst="straightConnector1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F7936663-4AA4-4EFD-8487-3C15D7D6A9F7}"/>
              </a:ext>
            </a:extLst>
          </p:cNvPr>
          <p:cNvSpPr txBox="1"/>
          <p:nvPr/>
        </p:nvSpPr>
        <p:spPr>
          <a:xfrm>
            <a:off x="3563352" y="6777695"/>
            <a:ext cx="646331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 err="1"/>
              <a:t>Uart_Rx</a:t>
            </a:r>
            <a:endParaRPr lang="en-US" sz="1098" dirty="0"/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B0B6BA9D-5A52-462A-A0E2-FB1064C4CFA2}"/>
              </a:ext>
            </a:extLst>
          </p:cNvPr>
          <p:cNvSpPr txBox="1"/>
          <p:nvPr/>
        </p:nvSpPr>
        <p:spPr>
          <a:xfrm>
            <a:off x="3524534" y="6529019"/>
            <a:ext cx="638316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 err="1"/>
              <a:t>Uart_Tx</a:t>
            </a:r>
            <a:endParaRPr lang="en-US" sz="1098" dirty="0"/>
          </a:p>
        </p:txBody>
      </p:sp>
      <p:cxnSp>
        <p:nvCxnSpPr>
          <p:cNvPr id="142" name="Straight Arrow Connector 141">
            <a:extLst>
              <a:ext uri="{FF2B5EF4-FFF2-40B4-BE49-F238E27FC236}">
                <a16:creationId xmlns:a16="http://schemas.microsoft.com/office/drawing/2014/main" id="{70BE0D34-A125-4B20-BB4A-FCAD869BE62D}"/>
              </a:ext>
            </a:extLst>
          </p:cNvPr>
          <p:cNvCxnSpPr>
            <a:cxnSpLocks/>
          </p:cNvCxnSpPr>
          <p:nvPr/>
        </p:nvCxnSpPr>
        <p:spPr>
          <a:xfrm>
            <a:off x="3551716" y="6739078"/>
            <a:ext cx="685800" cy="0"/>
          </a:xfrm>
          <a:prstGeom prst="straightConnector1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>
            <a:extLst>
              <a:ext uri="{FF2B5EF4-FFF2-40B4-BE49-F238E27FC236}">
                <a16:creationId xmlns:a16="http://schemas.microsoft.com/office/drawing/2014/main" id="{022C566B-0C1A-4A2D-85EC-FD9A14763676}"/>
              </a:ext>
            </a:extLst>
          </p:cNvPr>
          <p:cNvCxnSpPr>
            <a:cxnSpLocks/>
          </p:cNvCxnSpPr>
          <p:nvPr/>
        </p:nvCxnSpPr>
        <p:spPr>
          <a:xfrm rot="10800000">
            <a:off x="3535384" y="6976306"/>
            <a:ext cx="685800" cy="0"/>
          </a:xfrm>
          <a:prstGeom prst="straightConnector1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ectangle 143">
            <a:extLst>
              <a:ext uri="{FF2B5EF4-FFF2-40B4-BE49-F238E27FC236}">
                <a16:creationId xmlns:a16="http://schemas.microsoft.com/office/drawing/2014/main" id="{2CD8DCAB-8CD1-4B70-B5D7-EEF4D562F612}"/>
              </a:ext>
            </a:extLst>
          </p:cNvPr>
          <p:cNvSpPr/>
          <p:nvPr/>
        </p:nvSpPr>
        <p:spPr>
          <a:xfrm>
            <a:off x="8257714" y="6534185"/>
            <a:ext cx="536350" cy="60268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5504" tIns="62752" rIns="125504" bIns="627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ISO</a:t>
            </a:r>
          </a:p>
        </p:txBody>
      </p:sp>
      <p:cxnSp>
        <p:nvCxnSpPr>
          <p:cNvPr id="145" name="Straight Arrow Connector 144">
            <a:extLst>
              <a:ext uri="{FF2B5EF4-FFF2-40B4-BE49-F238E27FC236}">
                <a16:creationId xmlns:a16="http://schemas.microsoft.com/office/drawing/2014/main" id="{8DFF5ED5-C67B-4B73-BFE7-5FA78B42095D}"/>
              </a:ext>
            </a:extLst>
          </p:cNvPr>
          <p:cNvCxnSpPr>
            <a:cxnSpLocks/>
          </p:cNvCxnSpPr>
          <p:nvPr/>
        </p:nvCxnSpPr>
        <p:spPr>
          <a:xfrm>
            <a:off x="7569306" y="6709778"/>
            <a:ext cx="685800" cy="0"/>
          </a:xfrm>
          <a:prstGeom prst="straightConnector1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>
            <a:extLst>
              <a:ext uri="{FF2B5EF4-FFF2-40B4-BE49-F238E27FC236}">
                <a16:creationId xmlns:a16="http://schemas.microsoft.com/office/drawing/2014/main" id="{AF897C47-2771-49C7-9E88-99D52BCA0E9D}"/>
              </a:ext>
            </a:extLst>
          </p:cNvPr>
          <p:cNvCxnSpPr>
            <a:cxnSpLocks/>
          </p:cNvCxnSpPr>
          <p:nvPr/>
        </p:nvCxnSpPr>
        <p:spPr>
          <a:xfrm rot="10800000">
            <a:off x="7565446" y="6918149"/>
            <a:ext cx="685800" cy="0"/>
          </a:xfrm>
          <a:prstGeom prst="straightConnector1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TextBox 146">
            <a:extLst>
              <a:ext uri="{FF2B5EF4-FFF2-40B4-BE49-F238E27FC236}">
                <a16:creationId xmlns:a16="http://schemas.microsoft.com/office/drawing/2014/main" id="{9EE491FE-FD51-4715-8B9E-53E3EFE3ED9A}"/>
              </a:ext>
            </a:extLst>
          </p:cNvPr>
          <p:cNvSpPr txBox="1"/>
          <p:nvPr/>
        </p:nvSpPr>
        <p:spPr>
          <a:xfrm>
            <a:off x="7607235" y="6499480"/>
            <a:ext cx="646331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 err="1"/>
              <a:t>Uart_Rx</a:t>
            </a:r>
            <a:endParaRPr lang="en-US" sz="1098" dirty="0"/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04BCCA85-220C-4900-AFFF-04BDED946D58}"/>
              </a:ext>
            </a:extLst>
          </p:cNvPr>
          <p:cNvSpPr txBox="1"/>
          <p:nvPr/>
        </p:nvSpPr>
        <p:spPr>
          <a:xfrm>
            <a:off x="7610227" y="6716069"/>
            <a:ext cx="638316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 err="1"/>
              <a:t>Uart_Tx</a:t>
            </a:r>
            <a:endParaRPr lang="en-US" sz="1098" dirty="0"/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30EC8340-7F6B-4DD7-ACC9-8F09AC825260}"/>
              </a:ext>
            </a:extLst>
          </p:cNvPr>
          <p:cNvSpPr txBox="1"/>
          <p:nvPr/>
        </p:nvSpPr>
        <p:spPr>
          <a:xfrm>
            <a:off x="5902014" y="6517963"/>
            <a:ext cx="553357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CAN H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49D785E7-241E-4BFC-BFDF-7198B85146CE}"/>
              </a:ext>
            </a:extLst>
          </p:cNvPr>
          <p:cNvSpPr txBox="1"/>
          <p:nvPr/>
        </p:nvSpPr>
        <p:spPr>
          <a:xfrm>
            <a:off x="5909191" y="6707185"/>
            <a:ext cx="524503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CAN L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22156CBD-8E2C-4E60-A6D4-1086F2606565}"/>
              </a:ext>
            </a:extLst>
          </p:cNvPr>
          <p:cNvSpPr txBox="1"/>
          <p:nvPr/>
        </p:nvSpPr>
        <p:spPr>
          <a:xfrm>
            <a:off x="1519044" y="3851226"/>
            <a:ext cx="11704679" cy="5395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6" dirty="0"/>
              <a:t>Battery Monitoring Unit (BQ76PL455A-Q1) –Master Slave configuration(CAN)</a:t>
            </a:r>
          </a:p>
        </p:txBody>
      </p:sp>
    </p:spTree>
    <p:extLst>
      <p:ext uri="{BB962C8B-B14F-4D97-AF65-F5344CB8AC3E}">
        <p14:creationId xmlns:p14="http://schemas.microsoft.com/office/powerpoint/2010/main" val="2126173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456B67E-4628-4985-9718-54AE6E6EA522}"/>
              </a:ext>
            </a:extLst>
          </p:cNvPr>
          <p:cNvSpPr/>
          <p:nvPr/>
        </p:nvSpPr>
        <p:spPr>
          <a:xfrm>
            <a:off x="1269020" y="5030429"/>
            <a:ext cx="4396936" cy="38927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5504" tIns="62752" rIns="125504" bIns="627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906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1EE7C3-3E03-4E7F-BFEA-E403CD5C5E1E}"/>
              </a:ext>
            </a:extLst>
          </p:cNvPr>
          <p:cNvSpPr/>
          <p:nvPr/>
        </p:nvSpPr>
        <p:spPr>
          <a:xfrm>
            <a:off x="2187422" y="5711127"/>
            <a:ext cx="1191222" cy="253134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5504" tIns="62752" rIns="125504" bIns="627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906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F50C2F-E666-4504-AD3F-EF2891155150}"/>
              </a:ext>
            </a:extLst>
          </p:cNvPr>
          <p:cNvSpPr/>
          <p:nvPr/>
        </p:nvSpPr>
        <p:spPr>
          <a:xfrm>
            <a:off x="6318665" y="5004738"/>
            <a:ext cx="10420208" cy="38927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5504" tIns="62752" rIns="125504" bIns="627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906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DC1D4A5-6EA4-4E65-AF4D-13956F4BE9B5}"/>
              </a:ext>
            </a:extLst>
          </p:cNvPr>
          <p:cNvSpPr/>
          <p:nvPr/>
        </p:nvSpPr>
        <p:spPr>
          <a:xfrm>
            <a:off x="14689689" y="5579077"/>
            <a:ext cx="1191222" cy="253134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5504" tIns="62752" rIns="125504" bIns="627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906">
              <a:solidFill>
                <a:srgbClr val="00B0F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72D8F0A-583A-4B83-94EB-EA5A75EEA94F}"/>
              </a:ext>
            </a:extLst>
          </p:cNvPr>
          <p:cNvSpPr/>
          <p:nvPr/>
        </p:nvSpPr>
        <p:spPr>
          <a:xfrm>
            <a:off x="12027164" y="5579077"/>
            <a:ext cx="1191222" cy="253134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5504" tIns="62752" rIns="125504" bIns="627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906">
              <a:solidFill>
                <a:srgbClr val="00B0F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C492A23-941C-4177-A073-166F5C52ABFF}"/>
              </a:ext>
            </a:extLst>
          </p:cNvPr>
          <p:cNvSpPr/>
          <p:nvPr/>
        </p:nvSpPr>
        <p:spPr>
          <a:xfrm>
            <a:off x="9364637" y="5610985"/>
            <a:ext cx="1191222" cy="253134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5504" tIns="62752" rIns="125504" bIns="627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906">
              <a:solidFill>
                <a:srgbClr val="00B0F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08DCC0-8453-4BCA-AE32-5B8785EC3939}"/>
              </a:ext>
            </a:extLst>
          </p:cNvPr>
          <p:cNvSpPr txBox="1"/>
          <p:nvPr/>
        </p:nvSpPr>
        <p:spPr>
          <a:xfrm>
            <a:off x="11423281" y="5004739"/>
            <a:ext cx="2321020" cy="5395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6" dirty="0"/>
              <a:t>Slave Board_1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DBFB0A0-1322-408E-BD1D-5416B350448D}"/>
              </a:ext>
            </a:extLst>
          </p:cNvPr>
          <p:cNvCxnSpPr>
            <a:cxnSpLocks/>
          </p:cNvCxnSpPr>
          <p:nvPr/>
        </p:nvCxnSpPr>
        <p:spPr>
          <a:xfrm>
            <a:off x="10555859" y="6268861"/>
            <a:ext cx="14713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7A15873-F5EE-4CCF-BF47-BE5843B2AF30}"/>
              </a:ext>
            </a:extLst>
          </p:cNvPr>
          <p:cNvCxnSpPr>
            <a:cxnSpLocks/>
          </p:cNvCxnSpPr>
          <p:nvPr/>
        </p:nvCxnSpPr>
        <p:spPr>
          <a:xfrm>
            <a:off x="10555859" y="6539042"/>
            <a:ext cx="14713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D39D6B4-F5AE-4F79-9CDC-6C21DCE83163}"/>
              </a:ext>
            </a:extLst>
          </p:cNvPr>
          <p:cNvCxnSpPr>
            <a:cxnSpLocks/>
          </p:cNvCxnSpPr>
          <p:nvPr/>
        </p:nvCxnSpPr>
        <p:spPr>
          <a:xfrm>
            <a:off x="10555859" y="7060053"/>
            <a:ext cx="14713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361DF03-5EC5-4B46-8531-1C06B8109A34}"/>
              </a:ext>
            </a:extLst>
          </p:cNvPr>
          <p:cNvCxnSpPr>
            <a:cxnSpLocks/>
          </p:cNvCxnSpPr>
          <p:nvPr/>
        </p:nvCxnSpPr>
        <p:spPr>
          <a:xfrm>
            <a:off x="10555859" y="7329976"/>
            <a:ext cx="14713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32B6E64-CAE9-4577-927D-1584AD23A7A9}"/>
              </a:ext>
            </a:extLst>
          </p:cNvPr>
          <p:cNvCxnSpPr>
            <a:cxnSpLocks/>
          </p:cNvCxnSpPr>
          <p:nvPr/>
        </p:nvCxnSpPr>
        <p:spPr>
          <a:xfrm>
            <a:off x="13218385" y="6268861"/>
            <a:ext cx="14713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F9BC90B-27F7-4F46-B5F2-10287250C03E}"/>
              </a:ext>
            </a:extLst>
          </p:cNvPr>
          <p:cNvCxnSpPr>
            <a:cxnSpLocks/>
          </p:cNvCxnSpPr>
          <p:nvPr/>
        </p:nvCxnSpPr>
        <p:spPr>
          <a:xfrm>
            <a:off x="13218385" y="6539042"/>
            <a:ext cx="14713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63106DB-A91D-4764-8053-73B55F2CB9A5}"/>
              </a:ext>
            </a:extLst>
          </p:cNvPr>
          <p:cNvCxnSpPr>
            <a:cxnSpLocks/>
          </p:cNvCxnSpPr>
          <p:nvPr/>
        </p:nvCxnSpPr>
        <p:spPr>
          <a:xfrm>
            <a:off x="13218385" y="7060053"/>
            <a:ext cx="14713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79BD7B2-404F-4FE6-9802-092609805E4C}"/>
              </a:ext>
            </a:extLst>
          </p:cNvPr>
          <p:cNvCxnSpPr>
            <a:cxnSpLocks/>
          </p:cNvCxnSpPr>
          <p:nvPr/>
        </p:nvCxnSpPr>
        <p:spPr>
          <a:xfrm>
            <a:off x="13218385" y="7329976"/>
            <a:ext cx="14713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DDD193EE-C9E9-4503-9006-57A0423D64F4}"/>
              </a:ext>
            </a:extLst>
          </p:cNvPr>
          <p:cNvSpPr txBox="1"/>
          <p:nvPr/>
        </p:nvSpPr>
        <p:spPr>
          <a:xfrm>
            <a:off x="10499373" y="6069129"/>
            <a:ext cx="752129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COMMH+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5F99C75-F7CE-487A-A54E-EEEBB1AAC6B9}"/>
              </a:ext>
            </a:extLst>
          </p:cNvPr>
          <p:cNvSpPr txBox="1"/>
          <p:nvPr/>
        </p:nvSpPr>
        <p:spPr>
          <a:xfrm>
            <a:off x="10486088" y="6331775"/>
            <a:ext cx="724878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COMMH-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31629FB-64D2-42E4-9E88-A0BE1D9CEDD3}"/>
              </a:ext>
            </a:extLst>
          </p:cNvPr>
          <p:cNvSpPr txBox="1"/>
          <p:nvPr/>
        </p:nvSpPr>
        <p:spPr>
          <a:xfrm>
            <a:off x="10499734" y="6854706"/>
            <a:ext cx="707245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FAULTH+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6CFC2C9-0D21-4B74-AADE-AEC49887674D}"/>
              </a:ext>
            </a:extLst>
          </p:cNvPr>
          <p:cNvSpPr txBox="1"/>
          <p:nvPr/>
        </p:nvSpPr>
        <p:spPr>
          <a:xfrm>
            <a:off x="10483384" y="7117352"/>
            <a:ext cx="679994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FAULTH-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E40BC55-9C5F-434C-8F2F-B698EBD11F96}"/>
              </a:ext>
            </a:extLst>
          </p:cNvPr>
          <p:cNvSpPr txBox="1"/>
          <p:nvPr/>
        </p:nvSpPr>
        <p:spPr>
          <a:xfrm>
            <a:off x="11291511" y="6042613"/>
            <a:ext cx="860705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98" dirty="0"/>
              <a:t>COMML+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185A860-1890-48E8-A91D-F539DCD8392D}"/>
              </a:ext>
            </a:extLst>
          </p:cNvPr>
          <p:cNvSpPr txBox="1"/>
          <p:nvPr/>
        </p:nvSpPr>
        <p:spPr>
          <a:xfrm>
            <a:off x="11346022" y="6300129"/>
            <a:ext cx="696024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COMML-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1DC3FC4-7A46-46FF-9A10-30E36CB4BD02}"/>
              </a:ext>
            </a:extLst>
          </p:cNvPr>
          <p:cNvSpPr txBox="1"/>
          <p:nvPr/>
        </p:nvSpPr>
        <p:spPr>
          <a:xfrm>
            <a:off x="11373829" y="6834056"/>
            <a:ext cx="678391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FAULTL+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6394886-9054-4AF2-84F9-0C2BD78B01A5}"/>
              </a:ext>
            </a:extLst>
          </p:cNvPr>
          <p:cNvSpPr txBox="1"/>
          <p:nvPr/>
        </p:nvSpPr>
        <p:spPr>
          <a:xfrm>
            <a:off x="11384731" y="7096172"/>
            <a:ext cx="651140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FAULTL-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92FB739-8D36-4EC6-839D-7B2E285A89D4}"/>
              </a:ext>
            </a:extLst>
          </p:cNvPr>
          <p:cNvSpPr txBox="1"/>
          <p:nvPr/>
        </p:nvSpPr>
        <p:spPr>
          <a:xfrm>
            <a:off x="13147399" y="6076854"/>
            <a:ext cx="752129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COMMH+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24F7031-6971-490B-A623-98D2014EC692}"/>
              </a:ext>
            </a:extLst>
          </p:cNvPr>
          <p:cNvSpPr txBox="1"/>
          <p:nvPr/>
        </p:nvSpPr>
        <p:spPr>
          <a:xfrm>
            <a:off x="13142093" y="6346776"/>
            <a:ext cx="724878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COMMH-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29C0B50-2D1B-4E6E-B889-F58A211934DB}"/>
              </a:ext>
            </a:extLst>
          </p:cNvPr>
          <p:cNvSpPr txBox="1"/>
          <p:nvPr/>
        </p:nvSpPr>
        <p:spPr>
          <a:xfrm>
            <a:off x="13149724" y="6846155"/>
            <a:ext cx="707245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FAULTH+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E9E5BFC-F32D-41B3-9CC8-414DF45CFF06}"/>
              </a:ext>
            </a:extLst>
          </p:cNvPr>
          <p:cNvSpPr txBox="1"/>
          <p:nvPr/>
        </p:nvSpPr>
        <p:spPr>
          <a:xfrm>
            <a:off x="13158468" y="7134157"/>
            <a:ext cx="679994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FAULTH-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CBB0EA3-EC99-4808-883F-CD326D5B6E59}"/>
              </a:ext>
            </a:extLst>
          </p:cNvPr>
          <p:cNvSpPr txBox="1"/>
          <p:nvPr/>
        </p:nvSpPr>
        <p:spPr>
          <a:xfrm>
            <a:off x="13975373" y="6069998"/>
            <a:ext cx="860705" cy="261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98" dirty="0"/>
              <a:t>COMML+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6DE7922-3438-40A6-830C-38AB4807B368}"/>
              </a:ext>
            </a:extLst>
          </p:cNvPr>
          <p:cNvSpPr txBox="1"/>
          <p:nvPr/>
        </p:nvSpPr>
        <p:spPr>
          <a:xfrm>
            <a:off x="14029885" y="6327515"/>
            <a:ext cx="696024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COMML-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164F0AB-FF3B-4DA2-90C5-E63EA1055A8C}"/>
              </a:ext>
            </a:extLst>
          </p:cNvPr>
          <p:cNvSpPr txBox="1"/>
          <p:nvPr/>
        </p:nvSpPr>
        <p:spPr>
          <a:xfrm>
            <a:off x="14057691" y="6861440"/>
            <a:ext cx="678391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FAULTL+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E96B2F3-C14C-42AA-BC32-CBE438E06735}"/>
              </a:ext>
            </a:extLst>
          </p:cNvPr>
          <p:cNvSpPr txBox="1"/>
          <p:nvPr/>
        </p:nvSpPr>
        <p:spPr>
          <a:xfrm>
            <a:off x="14068592" y="7123556"/>
            <a:ext cx="651140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FAULTL-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E4FDEFE-C3C8-4113-8367-7D39C3A936B1}"/>
              </a:ext>
            </a:extLst>
          </p:cNvPr>
          <p:cNvSpPr txBox="1"/>
          <p:nvPr/>
        </p:nvSpPr>
        <p:spPr>
          <a:xfrm>
            <a:off x="9488671" y="6496629"/>
            <a:ext cx="1011815" cy="5395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6" dirty="0"/>
              <a:t>BQ_1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DF24747-8378-438E-BFC6-EC9F91A67258}"/>
              </a:ext>
            </a:extLst>
          </p:cNvPr>
          <p:cNvSpPr txBox="1"/>
          <p:nvPr/>
        </p:nvSpPr>
        <p:spPr>
          <a:xfrm>
            <a:off x="12199661" y="6473658"/>
            <a:ext cx="1011815" cy="5395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6" dirty="0"/>
              <a:t>BQ_2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0DD398B-34EF-4D01-9597-13EBEB09BB65}"/>
              </a:ext>
            </a:extLst>
          </p:cNvPr>
          <p:cNvSpPr txBox="1"/>
          <p:nvPr/>
        </p:nvSpPr>
        <p:spPr>
          <a:xfrm>
            <a:off x="14806544" y="6465186"/>
            <a:ext cx="1011815" cy="5395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6" dirty="0"/>
              <a:t>BQ_3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B24EE16-43FC-40B9-91FE-E3D5DD1D8541}"/>
              </a:ext>
            </a:extLst>
          </p:cNvPr>
          <p:cNvSpPr/>
          <p:nvPr/>
        </p:nvSpPr>
        <p:spPr>
          <a:xfrm>
            <a:off x="17608183" y="5038978"/>
            <a:ext cx="8232197" cy="38927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5504" tIns="62752" rIns="125504" bIns="627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US" sz="2906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166D8C6-9975-41AE-A656-89F9419F3E17}"/>
              </a:ext>
            </a:extLst>
          </p:cNvPr>
          <p:cNvSpPr/>
          <p:nvPr/>
        </p:nvSpPr>
        <p:spPr>
          <a:xfrm>
            <a:off x="23791197" y="5613317"/>
            <a:ext cx="1191222" cy="253134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5504" tIns="62752" rIns="125504" bIns="627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US" sz="2906">
              <a:solidFill>
                <a:srgbClr val="00B0F0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52C7A10-ACAB-4FE6-A642-3E7B75615D56}"/>
              </a:ext>
            </a:extLst>
          </p:cNvPr>
          <p:cNvSpPr/>
          <p:nvPr/>
        </p:nvSpPr>
        <p:spPr>
          <a:xfrm>
            <a:off x="21128671" y="5613317"/>
            <a:ext cx="1191222" cy="253134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5504" tIns="62752" rIns="125504" bIns="627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US" sz="2906">
              <a:solidFill>
                <a:srgbClr val="00B0F0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210609F-A43E-4B03-8BEE-170683284FA5}"/>
              </a:ext>
            </a:extLst>
          </p:cNvPr>
          <p:cNvSpPr/>
          <p:nvPr/>
        </p:nvSpPr>
        <p:spPr>
          <a:xfrm>
            <a:off x="18466145" y="5645224"/>
            <a:ext cx="1191222" cy="253134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5504" tIns="62752" rIns="125504" bIns="627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r"/>
            <a:endParaRPr lang="en-US" sz="2906">
              <a:solidFill>
                <a:srgbClr val="00B0F0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557825D-C614-4B57-973E-6945C3F15E49}"/>
              </a:ext>
            </a:extLst>
          </p:cNvPr>
          <p:cNvSpPr txBox="1"/>
          <p:nvPr/>
        </p:nvSpPr>
        <p:spPr>
          <a:xfrm>
            <a:off x="20275089" y="5038978"/>
            <a:ext cx="2321021" cy="5395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906" dirty="0"/>
              <a:t>Slave Board_2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E79025BA-798F-4257-807F-CF14586CB294}"/>
              </a:ext>
            </a:extLst>
          </p:cNvPr>
          <p:cNvCxnSpPr>
            <a:cxnSpLocks/>
          </p:cNvCxnSpPr>
          <p:nvPr/>
        </p:nvCxnSpPr>
        <p:spPr>
          <a:xfrm>
            <a:off x="19657367" y="6303101"/>
            <a:ext cx="1471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4B50DC87-4998-4C2E-9FB6-D558BF72087D}"/>
              </a:ext>
            </a:extLst>
          </p:cNvPr>
          <p:cNvCxnSpPr>
            <a:cxnSpLocks/>
          </p:cNvCxnSpPr>
          <p:nvPr/>
        </p:nvCxnSpPr>
        <p:spPr>
          <a:xfrm>
            <a:off x="19657367" y="6573282"/>
            <a:ext cx="1471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15BACA5-6682-41B0-B0CF-BE13405914D5}"/>
              </a:ext>
            </a:extLst>
          </p:cNvPr>
          <p:cNvCxnSpPr>
            <a:cxnSpLocks/>
          </p:cNvCxnSpPr>
          <p:nvPr/>
        </p:nvCxnSpPr>
        <p:spPr>
          <a:xfrm>
            <a:off x="19657367" y="7094293"/>
            <a:ext cx="1471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7187AEE-75EB-4437-BAC0-8F85F7F9DC76}"/>
              </a:ext>
            </a:extLst>
          </p:cNvPr>
          <p:cNvCxnSpPr>
            <a:cxnSpLocks/>
          </p:cNvCxnSpPr>
          <p:nvPr/>
        </p:nvCxnSpPr>
        <p:spPr>
          <a:xfrm>
            <a:off x="19657367" y="7364217"/>
            <a:ext cx="1471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310CB22-20BA-4B59-91D6-02FE63BA6824}"/>
              </a:ext>
            </a:extLst>
          </p:cNvPr>
          <p:cNvCxnSpPr>
            <a:cxnSpLocks/>
          </p:cNvCxnSpPr>
          <p:nvPr/>
        </p:nvCxnSpPr>
        <p:spPr>
          <a:xfrm>
            <a:off x="22319893" y="6303101"/>
            <a:ext cx="1471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AA6BF7EF-FB92-4C34-8F61-00E54F3CBE1D}"/>
              </a:ext>
            </a:extLst>
          </p:cNvPr>
          <p:cNvCxnSpPr>
            <a:cxnSpLocks/>
          </p:cNvCxnSpPr>
          <p:nvPr/>
        </p:nvCxnSpPr>
        <p:spPr>
          <a:xfrm>
            <a:off x="22319893" y="6573282"/>
            <a:ext cx="1471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2ACB6722-A077-4FFE-8249-E6B80724C3F9}"/>
              </a:ext>
            </a:extLst>
          </p:cNvPr>
          <p:cNvCxnSpPr>
            <a:cxnSpLocks/>
          </p:cNvCxnSpPr>
          <p:nvPr/>
        </p:nvCxnSpPr>
        <p:spPr>
          <a:xfrm>
            <a:off x="22319893" y="7094293"/>
            <a:ext cx="1471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FA7BE3B4-5EE7-4B19-AB77-7681A91FB690}"/>
              </a:ext>
            </a:extLst>
          </p:cNvPr>
          <p:cNvCxnSpPr>
            <a:cxnSpLocks/>
          </p:cNvCxnSpPr>
          <p:nvPr/>
        </p:nvCxnSpPr>
        <p:spPr>
          <a:xfrm>
            <a:off x="22319893" y="7364217"/>
            <a:ext cx="147130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EC8DFA12-992C-44FB-9A40-AC76F5DEAB30}"/>
              </a:ext>
            </a:extLst>
          </p:cNvPr>
          <p:cNvSpPr txBox="1"/>
          <p:nvPr/>
        </p:nvSpPr>
        <p:spPr>
          <a:xfrm>
            <a:off x="19613201" y="6084627"/>
            <a:ext cx="752131" cy="261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98" dirty="0"/>
              <a:t>COMMH+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780AEF61-94FC-4DB5-B6AD-F926854F9E8A}"/>
              </a:ext>
            </a:extLst>
          </p:cNvPr>
          <p:cNvSpPr txBox="1"/>
          <p:nvPr/>
        </p:nvSpPr>
        <p:spPr>
          <a:xfrm>
            <a:off x="19629453" y="6347274"/>
            <a:ext cx="724878" cy="261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98" dirty="0"/>
              <a:t>COMMH-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5B7716D-68A0-407B-9EF9-F1C3C7CAE7C1}"/>
              </a:ext>
            </a:extLst>
          </p:cNvPr>
          <p:cNvSpPr txBox="1"/>
          <p:nvPr/>
        </p:nvSpPr>
        <p:spPr>
          <a:xfrm>
            <a:off x="19619767" y="6861561"/>
            <a:ext cx="707245" cy="261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98" dirty="0"/>
              <a:t>FAULTH+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DEE2478-A3C4-4397-9BDA-C1E90513881D}"/>
              </a:ext>
            </a:extLst>
          </p:cNvPr>
          <p:cNvSpPr txBox="1"/>
          <p:nvPr/>
        </p:nvSpPr>
        <p:spPr>
          <a:xfrm>
            <a:off x="19606503" y="7124208"/>
            <a:ext cx="679993" cy="261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98" dirty="0"/>
              <a:t>FAULTH-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0A58926D-790C-4577-8B90-950DFFB978E3}"/>
              </a:ext>
            </a:extLst>
          </p:cNvPr>
          <p:cNvSpPr txBox="1"/>
          <p:nvPr/>
        </p:nvSpPr>
        <p:spPr>
          <a:xfrm>
            <a:off x="20393019" y="6076853"/>
            <a:ext cx="860704" cy="261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98" dirty="0"/>
              <a:t>COMML+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DD1410D-285B-4E18-B5E5-61AA17D8CB75}"/>
              </a:ext>
            </a:extLst>
          </p:cNvPr>
          <p:cNvSpPr txBox="1"/>
          <p:nvPr/>
        </p:nvSpPr>
        <p:spPr>
          <a:xfrm>
            <a:off x="20517605" y="6334370"/>
            <a:ext cx="696024" cy="261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98" dirty="0"/>
              <a:t>COMML-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BDE920D-D583-4A83-809C-306D38FA0E50}"/>
              </a:ext>
            </a:extLst>
          </p:cNvPr>
          <p:cNvSpPr txBox="1"/>
          <p:nvPr/>
        </p:nvSpPr>
        <p:spPr>
          <a:xfrm>
            <a:off x="20543241" y="6868296"/>
            <a:ext cx="678392" cy="261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98" dirty="0"/>
              <a:t>FAULTL+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DAB205C-BB37-46B5-A9F3-97211EDD15FB}"/>
              </a:ext>
            </a:extLst>
          </p:cNvPr>
          <p:cNvSpPr txBox="1"/>
          <p:nvPr/>
        </p:nvSpPr>
        <p:spPr>
          <a:xfrm>
            <a:off x="20554992" y="7130411"/>
            <a:ext cx="651140" cy="261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98" dirty="0"/>
              <a:t>FAULTL-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822E96C-3FBE-41DC-9D81-7ED210E46AB8}"/>
              </a:ext>
            </a:extLst>
          </p:cNvPr>
          <p:cNvSpPr txBox="1"/>
          <p:nvPr/>
        </p:nvSpPr>
        <p:spPr>
          <a:xfrm>
            <a:off x="22297060" y="6112012"/>
            <a:ext cx="752131" cy="261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98" dirty="0"/>
              <a:t>COMMH+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CBCE328-8BB4-4165-BD7E-171655D9A307}"/>
              </a:ext>
            </a:extLst>
          </p:cNvPr>
          <p:cNvSpPr txBox="1"/>
          <p:nvPr/>
        </p:nvSpPr>
        <p:spPr>
          <a:xfrm>
            <a:off x="22313313" y="6374659"/>
            <a:ext cx="724878" cy="261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98" dirty="0"/>
              <a:t>COMMH-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A284E34-2EDD-4341-8750-30C23EA6C1EB}"/>
              </a:ext>
            </a:extLst>
          </p:cNvPr>
          <p:cNvSpPr txBox="1"/>
          <p:nvPr/>
        </p:nvSpPr>
        <p:spPr>
          <a:xfrm>
            <a:off x="22303636" y="6888946"/>
            <a:ext cx="707245" cy="261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98" dirty="0"/>
              <a:t>FAULTH+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0B90100-37FE-4BA2-A9CF-55671C61C817}"/>
              </a:ext>
            </a:extLst>
          </p:cNvPr>
          <p:cNvSpPr txBox="1"/>
          <p:nvPr/>
        </p:nvSpPr>
        <p:spPr>
          <a:xfrm>
            <a:off x="22290368" y="7151592"/>
            <a:ext cx="679993" cy="261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98" dirty="0"/>
              <a:t>FAULTH-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DFC08A2A-7939-4CA8-98F8-635EFBB24C31}"/>
              </a:ext>
            </a:extLst>
          </p:cNvPr>
          <p:cNvSpPr txBox="1"/>
          <p:nvPr/>
        </p:nvSpPr>
        <p:spPr>
          <a:xfrm>
            <a:off x="23009323" y="6104746"/>
            <a:ext cx="860704" cy="261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98" dirty="0"/>
              <a:t>COMML+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7CC898E-CD54-41AA-B10C-5556344BDF9A}"/>
              </a:ext>
            </a:extLst>
          </p:cNvPr>
          <p:cNvSpPr txBox="1"/>
          <p:nvPr/>
        </p:nvSpPr>
        <p:spPr>
          <a:xfrm>
            <a:off x="23162638" y="6354077"/>
            <a:ext cx="696024" cy="261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98" dirty="0"/>
              <a:t>COMML-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EB4B923-479C-44B0-9E11-D3FDF40391D2}"/>
              </a:ext>
            </a:extLst>
          </p:cNvPr>
          <p:cNvSpPr txBox="1"/>
          <p:nvPr/>
        </p:nvSpPr>
        <p:spPr>
          <a:xfrm>
            <a:off x="23175276" y="6895681"/>
            <a:ext cx="678392" cy="261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98" dirty="0"/>
              <a:t>FAULTL+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2D194DC6-3A31-464F-95AF-B39ECDEAA0DB}"/>
              </a:ext>
            </a:extLst>
          </p:cNvPr>
          <p:cNvSpPr txBox="1"/>
          <p:nvPr/>
        </p:nvSpPr>
        <p:spPr>
          <a:xfrm>
            <a:off x="23202528" y="7158565"/>
            <a:ext cx="651140" cy="261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98" dirty="0"/>
              <a:t>FAULTL-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3E9AED2-992D-4DC0-B680-31917DA9DE4D}"/>
              </a:ext>
            </a:extLst>
          </p:cNvPr>
          <p:cNvSpPr txBox="1"/>
          <p:nvPr/>
        </p:nvSpPr>
        <p:spPr>
          <a:xfrm>
            <a:off x="18535875" y="6530869"/>
            <a:ext cx="1011817" cy="5395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906" dirty="0"/>
              <a:t>BQ_4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4D3B7C6A-F7CA-4A2F-A094-BA9C6F35D4A2}"/>
              </a:ext>
            </a:extLst>
          </p:cNvPr>
          <p:cNvSpPr txBox="1"/>
          <p:nvPr/>
        </p:nvSpPr>
        <p:spPr>
          <a:xfrm>
            <a:off x="21246865" y="6507898"/>
            <a:ext cx="1011817" cy="5395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906" dirty="0"/>
              <a:t>BQ_5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A0ED447-E966-4D4F-9214-FB3B9C9681DD}"/>
              </a:ext>
            </a:extLst>
          </p:cNvPr>
          <p:cNvSpPr txBox="1"/>
          <p:nvPr/>
        </p:nvSpPr>
        <p:spPr>
          <a:xfrm>
            <a:off x="23853749" y="6499425"/>
            <a:ext cx="1011817" cy="5395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906" dirty="0"/>
              <a:t>BQ_6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24DE546D-C2D9-4159-A3E0-DEBC650C242E}"/>
              </a:ext>
            </a:extLst>
          </p:cNvPr>
          <p:cNvCxnSpPr>
            <a:cxnSpLocks/>
          </p:cNvCxnSpPr>
          <p:nvPr/>
        </p:nvCxnSpPr>
        <p:spPr>
          <a:xfrm>
            <a:off x="15888088" y="7022565"/>
            <a:ext cx="256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7FDAFEC1-56E2-436B-A431-D42BD3EDC738}"/>
              </a:ext>
            </a:extLst>
          </p:cNvPr>
          <p:cNvCxnSpPr>
            <a:cxnSpLocks/>
          </p:cNvCxnSpPr>
          <p:nvPr/>
        </p:nvCxnSpPr>
        <p:spPr>
          <a:xfrm>
            <a:off x="15888088" y="7292488"/>
            <a:ext cx="256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E4A38E35-7A60-4653-836C-962D443D63CA}"/>
              </a:ext>
            </a:extLst>
          </p:cNvPr>
          <p:cNvSpPr txBox="1"/>
          <p:nvPr/>
        </p:nvSpPr>
        <p:spPr>
          <a:xfrm>
            <a:off x="15804174" y="6817218"/>
            <a:ext cx="707245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FAULTH+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D860FBD-25E7-4B73-93B3-7988961665EA}"/>
              </a:ext>
            </a:extLst>
          </p:cNvPr>
          <p:cNvSpPr txBox="1"/>
          <p:nvPr/>
        </p:nvSpPr>
        <p:spPr>
          <a:xfrm>
            <a:off x="15811983" y="7086932"/>
            <a:ext cx="679994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FAULTH-</a:t>
            </a:r>
          </a:p>
        </p:txBody>
      </p: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47EE8380-E244-4389-B8F0-0E478CC0A3D7}"/>
              </a:ext>
            </a:extLst>
          </p:cNvPr>
          <p:cNvCxnSpPr>
            <a:cxnSpLocks/>
          </p:cNvCxnSpPr>
          <p:nvPr/>
        </p:nvCxnSpPr>
        <p:spPr>
          <a:xfrm>
            <a:off x="15878357" y="6253338"/>
            <a:ext cx="256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0BCB0DF7-8153-4E0D-95BA-4F78D3491FB7}"/>
              </a:ext>
            </a:extLst>
          </p:cNvPr>
          <p:cNvCxnSpPr>
            <a:cxnSpLocks/>
          </p:cNvCxnSpPr>
          <p:nvPr/>
        </p:nvCxnSpPr>
        <p:spPr>
          <a:xfrm>
            <a:off x="15878357" y="6523519"/>
            <a:ext cx="25603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B2E37CBB-74DD-4C62-A706-E4DC5FACE02A}"/>
              </a:ext>
            </a:extLst>
          </p:cNvPr>
          <p:cNvSpPr txBox="1"/>
          <p:nvPr/>
        </p:nvSpPr>
        <p:spPr>
          <a:xfrm>
            <a:off x="15799418" y="6048249"/>
            <a:ext cx="752129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COMMH+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C849550-0CF3-4C0D-9627-061BA1FF91B9}"/>
              </a:ext>
            </a:extLst>
          </p:cNvPr>
          <p:cNvSpPr txBox="1"/>
          <p:nvPr/>
        </p:nvSpPr>
        <p:spPr>
          <a:xfrm>
            <a:off x="15801927" y="6326257"/>
            <a:ext cx="724878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COMMH-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0E4D16FB-8080-416E-99EC-748A660BBDCB}"/>
              </a:ext>
            </a:extLst>
          </p:cNvPr>
          <p:cNvSpPr txBox="1"/>
          <p:nvPr/>
        </p:nvSpPr>
        <p:spPr>
          <a:xfrm>
            <a:off x="17789772" y="6049345"/>
            <a:ext cx="752129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COMMH+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F2367F7-F50D-497B-B8AB-032817789462}"/>
              </a:ext>
            </a:extLst>
          </p:cNvPr>
          <p:cNvSpPr txBox="1"/>
          <p:nvPr/>
        </p:nvSpPr>
        <p:spPr>
          <a:xfrm>
            <a:off x="17805172" y="6311992"/>
            <a:ext cx="724878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COMMH-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A7CED1D5-2F9D-4E8F-A2FE-999FD2BDED13}"/>
              </a:ext>
            </a:extLst>
          </p:cNvPr>
          <p:cNvSpPr txBox="1"/>
          <p:nvPr/>
        </p:nvSpPr>
        <p:spPr>
          <a:xfrm>
            <a:off x="17797658" y="6826279"/>
            <a:ext cx="707245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FAULTH+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02F5C1E8-F180-4513-BB69-BAAFB030E3C2}"/>
              </a:ext>
            </a:extLst>
          </p:cNvPr>
          <p:cNvSpPr txBox="1"/>
          <p:nvPr/>
        </p:nvSpPr>
        <p:spPr>
          <a:xfrm>
            <a:off x="17783543" y="7088925"/>
            <a:ext cx="679994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FAULTH-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1883E951-8EA5-4A91-9CB9-A6183EE9A0FA}"/>
              </a:ext>
            </a:extLst>
          </p:cNvPr>
          <p:cNvSpPr txBox="1"/>
          <p:nvPr/>
        </p:nvSpPr>
        <p:spPr>
          <a:xfrm>
            <a:off x="2266016" y="6585130"/>
            <a:ext cx="1098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Micro </a:t>
            </a:r>
          </a:p>
          <a:p>
            <a:pPr algn="ctr"/>
            <a:r>
              <a:rPr lang="en-US" dirty="0"/>
              <a:t>controller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934F071-6DF3-4C40-94F3-222418C36B19}"/>
              </a:ext>
            </a:extLst>
          </p:cNvPr>
          <p:cNvSpPr txBox="1"/>
          <p:nvPr/>
        </p:nvSpPr>
        <p:spPr>
          <a:xfrm>
            <a:off x="2727921" y="5038978"/>
            <a:ext cx="2242537" cy="5395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6" dirty="0"/>
              <a:t>Master Board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157C027D-0265-45A0-A037-823DB264D753}"/>
              </a:ext>
            </a:extLst>
          </p:cNvPr>
          <p:cNvSpPr/>
          <p:nvPr/>
        </p:nvSpPr>
        <p:spPr>
          <a:xfrm>
            <a:off x="4057945" y="6623043"/>
            <a:ext cx="1191222" cy="60268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5504" tIns="62752" rIns="125504" bIns="627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906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5E0B3EF-6FFF-46C8-81C8-7C4388EE12F7}"/>
              </a:ext>
            </a:extLst>
          </p:cNvPr>
          <p:cNvSpPr txBox="1"/>
          <p:nvPr/>
        </p:nvSpPr>
        <p:spPr>
          <a:xfrm>
            <a:off x="4316991" y="6797758"/>
            <a:ext cx="6074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RS 485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4229925F-9A2A-48F2-B7BC-AFAB517983BD}"/>
              </a:ext>
            </a:extLst>
          </p:cNvPr>
          <p:cNvSpPr/>
          <p:nvPr/>
        </p:nvSpPr>
        <p:spPr>
          <a:xfrm>
            <a:off x="6522374" y="6635950"/>
            <a:ext cx="876263" cy="60268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5504" tIns="62752" rIns="125504" bIns="627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906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F7E64444-24AA-4F55-92C8-E334FEBB3D77}"/>
              </a:ext>
            </a:extLst>
          </p:cNvPr>
          <p:cNvSpPr txBox="1"/>
          <p:nvPr/>
        </p:nvSpPr>
        <p:spPr>
          <a:xfrm>
            <a:off x="6674416" y="6795887"/>
            <a:ext cx="5721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RS485</a:t>
            </a: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4437DEF0-F3F4-4EEE-9FD3-5EB11619973E}"/>
              </a:ext>
            </a:extLst>
          </p:cNvPr>
          <p:cNvCxnSpPr>
            <a:cxnSpLocks/>
          </p:cNvCxnSpPr>
          <p:nvPr/>
        </p:nvCxnSpPr>
        <p:spPr>
          <a:xfrm>
            <a:off x="8599331" y="6825172"/>
            <a:ext cx="777240" cy="0"/>
          </a:xfrm>
          <a:prstGeom prst="straightConnector1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61DB5B67-1BAA-42F0-A74F-CC7F7059DE0F}"/>
              </a:ext>
            </a:extLst>
          </p:cNvPr>
          <p:cNvCxnSpPr>
            <a:cxnSpLocks/>
          </p:cNvCxnSpPr>
          <p:nvPr/>
        </p:nvCxnSpPr>
        <p:spPr>
          <a:xfrm rot="10800000">
            <a:off x="8599331" y="7054469"/>
            <a:ext cx="777240" cy="0"/>
          </a:xfrm>
          <a:prstGeom prst="straightConnector1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6DCD8072-366E-4EA5-A4CE-A0029D64929F}"/>
              </a:ext>
            </a:extLst>
          </p:cNvPr>
          <p:cNvSpPr txBox="1"/>
          <p:nvPr/>
        </p:nvSpPr>
        <p:spPr>
          <a:xfrm>
            <a:off x="8660528" y="6615368"/>
            <a:ext cx="646331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 err="1"/>
              <a:t>Uart_Rx</a:t>
            </a:r>
            <a:endParaRPr lang="en-US" sz="1098" dirty="0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E5F27887-5C79-4E22-AE62-E634EA0BCB80}"/>
              </a:ext>
            </a:extLst>
          </p:cNvPr>
          <p:cNvSpPr txBox="1"/>
          <p:nvPr/>
        </p:nvSpPr>
        <p:spPr>
          <a:xfrm>
            <a:off x="8660527" y="6834056"/>
            <a:ext cx="638316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 err="1"/>
              <a:t>Uart_Tx</a:t>
            </a:r>
            <a:endParaRPr lang="en-US" sz="1098" dirty="0"/>
          </a:p>
        </p:txBody>
      </p: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4062AF88-4195-4B6B-9704-3DB7C96D2D75}"/>
              </a:ext>
            </a:extLst>
          </p:cNvPr>
          <p:cNvCxnSpPr>
            <a:cxnSpLocks/>
          </p:cNvCxnSpPr>
          <p:nvPr/>
        </p:nvCxnSpPr>
        <p:spPr>
          <a:xfrm>
            <a:off x="5249167" y="6833649"/>
            <a:ext cx="1280160" cy="0"/>
          </a:xfrm>
          <a:prstGeom prst="straightConnector1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19B9732A-5602-4FD9-80F4-7D70E9AC9FF8}"/>
              </a:ext>
            </a:extLst>
          </p:cNvPr>
          <p:cNvCxnSpPr>
            <a:cxnSpLocks/>
          </p:cNvCxnSpPr>
          <p:nvPr/>
        </p:nvCxnSpPr>
        <p:spPr>
          <a:xfrm>
            <a:off x="5249167" y="7025059"/>
            <a:ext cx="1280160" cy="0"/>
          </a:xfrm>
          <a:prstGeom prst="straightConnector1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23018C49-14B3-4AE5-8C53-A742D62B5044}"/>
              </a:ext>
            </a:extLst>
          </p:cNvPr>
          <p:cNvSpPr txBox="1"/>
          <p:nvPr/>
        </p:nvSpPr>
        <p:spPr>
          <a:xfrm>
            <a:off x="3386372" y="6895682"/>
            <a:ext cx="646331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 err="1"/>
              <a:t>Uart_Rx</a:t>
            </a:r>
            <a:endParaRPr lang="en-US" sz="1098" dirty="0"/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54134D77-B32C-4E59-B60C-7261DE9C27F2}"/>
              </a:ext>
            </a:extLst>
          </p:cNvPr>
          <p:cNvSpPr txBox="1"/>
          <p:nvPr/>
        </p:nvSpPr>
        <p:spPr>
          <a:xfrm>
            <a:off x="3347554" y="6647006"/>
            <a:ext cx="638316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 err="1"/>
              <a:t>Uart_Tx</a:t>
            </a:r>
            <a:endParaRPr lang="en-US" sz="1098" dirty="0"/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664862EC-842F-4D31-BA3B-9D3F4C41FE75}"/>
              </a:ext>
            </a:extLst>
          </p:cNvPr>
          <p:cNvCxnSpPr>
            <a:cxnSpLocks/>
          </p:cNvCxnSpPr>
          <p:nvPr/>
        </p:nvCxnSpPr>
        <p:spPr>
          <a:xfrm>
            <a:off x="3374736" y="6857065"/>
            <a:ext cx="685800" cy="0"/>
          </a:xfrm>
          <a:prstGeom prst="straightConnector1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31E6AEED-C5AD-427E-979B-96647FC58325}"/>
              </a:ext>
            </a:extLst>
          </p:cNvPr>
          <p:cNvCxnSpPr>
            <a:cxnSpLocks/>
          </p:cNvCxnSpPr>
          <p:nvPr/>
        </p:nvCxnSpPr>
        <p:spPr>
          <a:xfrm rot="10800000">
            <a:off x="3358404" y="7094293"/>
            <a:ext cx="685800" cy="0"/>
          </a:xfrm>
          <a:prstGeom prst="straightConnector1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Rectangle 97">
            <a:extLst>
              <a:ext uri="{FF2B5EF4-FFF2-40B4-BE49-F238E27FC236}">
                <a16:creationId xmlns:a16="http://schemas.microsoft.com/office/drawing/2014/main" id="{C4FEF57D-AEE2-4885-8742-40451F03A707}"/>
              </a:ext>
            </a:extLst>
          </p:cNvPr>
          <p:cNvSpPr/>
          <p:nvPr/>
        </p:nvSpPr>
        <p:spPr>
          <a:xfrm>
            <a:off x="8080734" y="6652172"/>
            <a:ext cx="536350" cy="60268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25504" tIns="62752" rIns="125504" bIns="6275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ISO</a:t>
            </a:r>
          </a:p>
        </p:txBody>
      </p: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D07C926C-89E5-4025-95BE-19BD49B4D4AA}"/>
              </a:ext>
            </a:extLst>
          </p:cNvPr>
          <p:cNvCxnSpPr>
            <a:cxnSpLocks/>
          </p:cNvCxnSpPr>
          <p:nvPr/>
        </p:nvCxnSpPr>
        <p:spPr>
          <a:xfrm>
            <a:off x="7392326" y="6827765"/>
            <a:ext cx="685800" cy="0"/>
          </a:xfrm>
          <a:prstGeom prst="straightConnector1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7ABB2F5F-D93F-436D-B56F-294B9E668DBD}"/>
              </a:ext>
            </a:extLst>
          </p:cNvPr>
          <p:cNvCxnSpPr>
            <a:cxnSpLocks/>
          </p:cNvCxnSpPr>
          <p:nvPr/>
        </p:nvCxnSpPr>
        <p:spPr>
          <a:xfrm rot="10800000">
            <a:off x="7388466" y="7036136"/>
            <a:ext cx="685800" cy="0"/>
          </a:xfrm>
          <a:prstGeom prst="straightConnector1">
            <a:avLst/>
          </a:prstGeom>
          <a:ln w="6350">
            <a:solidFill>
              <a:schemeClr val="tx1">
                <a:lumMod val="95000"/>
                <a:lumOff val="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TextBox 100">
            <a:extLst>
              <a:ext uri="{FF2B5EF4-FFF2-40B4-BE49-F238E27FC236}">
                <a16:creationId xmlns:a16="http://schemas.microsoft.com/office/drawing/2014/main" id="{DFEF51F0-81FB-49A9-8990-FA53453BD826}"/>
              </a:ext>
            </a:extLst>
          </p:cNvPr>
          <p:cNvSpPr txBox="1"/>
          <p:nvPr/>
        </p:nvSpPr>
        <p:spPr>
          <a:xfrm>
            <a:off x="7430255" y="6617467"/>
            <a:ext cx="646331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 err="1"/>
              <a:t>Uart_Rx</a:t>
            </a:r>
            <a:endParaRPr lang="en-US" sz="1098" dirty="0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4B5F949C-D4B7-4B71-B8A8-111D89069399}"/>
              </a:ext>
            </a:extLst>
          </p:cNvPr>
          <p:cNvSpPr txBox="1"/>
          <p:nvPr/>
        </p:nvSpPr>
        <p:spPr>
          <a:xfrm>
            <a:off x="7433247" y="6834056"/>
            <a:ext cx="638316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 err="1"/>
              <a:t>Uart_Tx</a:t>
            </a:r>
            <a:endParaRPr lang="en-US" sz="1098" dirty="0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08661266-9C4B-44B6-BF22-6C7C1A025EAC}"/>
              </a:ext>
            </a:extLst>
          </p:cNvPr>
          <p:cNvSpPr txBox="1"/>
          <p:nvPr/>
        </p:nvSpPr>
        <p:spPr>
          <a:xfrm>
            <a:off x="5725034" y="6635950"/>
            <a:ext cx="324128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T+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652F36B3-0AEB-4BAD-9F8D-336B5FE4343C}"/>
              </a:ext>
            </a:extLst>
          </p:cNvPr>
          <p:cNvSpPr txBox="1"/>
          <p:nvPr/>
        </p:nvSpPr>
        <p:spPr>
          <a:xfrm>
            <a:off x="5732211" y="6825172"/>
            <a:ext cx="332142" cy="2612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98" dirty="0"/>
              <a:t>R+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6F9B3DE3-C816-4A08-A7E7-56E02DFBB38F}"/>
              </a:ext>
            </a:extLst>
          </p:cNvPr>
          <p:cNvSpPr txBox="1"/>
          <p:nvPr/>
        </p:nvSpPr>
        <p:spPr>
          <a:xfrm>
            <a:off x="1342064" y="3969213"/>
            <a:ext cx="11985076" cy="5395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906" dirty="0"/>
              <a:t>Battery Monitoring Unit (BQ76PL455A-Q1) –Master Slave configuration(RS485)</a:t>
            </a:r>
          </a:p>
        </p:txBody>
      </p:sp>
    </p:spTree>
    <p:extLst>
      <p:ext uri="{BB962C8B-B14F-4D97-AF65-F5344CB8AC3E}">
        <p14:creationId xmlns:p14="http://schemas.microsoft.com/office/powerpoint/2010/main" val="3182659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</TotalTime>
  <Words>263</Words>
  <Application>Microsoft Office PowerPoint</Application>
  <PresentationFormat>Custom</PresentationFormat>
  <Paragraphs>129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BQ-BMS Master Slave  Configuration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BQ-BMS Configuration</dc:title>
  <dc:creator>Suriyaprakasam Chinnusamy</dc:creator>
  <cp:lastModifiedBy>Suriyaprakasam Chinnusamy</cp:lastModifiedBy>
  <cp:revision>10</cp:revision>
  <dcterms:created xsi:type="dcterms:W3CDTF">2017-11-27T11:35:18Z</dcterms:created>
  <dcterms:modified xsi:type="dcterms:W3CDTF">2017-11-27T13:27:29Z</dcterms:modified>
</cp:coreProperties>
</file>