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690" r:id="rId2"/>
    <p:sldMasterId id="2147483692" r:id="rId3"/>
    <p:sldMasterId id="2147483697" r:id="rId4"/>
    <p:sldMasterId id="2147483722" r:id="rId5"/>
    <p:sldMasterId id="2147483725" r:id="rId6"/>
    <p:sldMasterId id="2147483731" r:id="rId7"/>
  </p:sldMasterIdLst>
  <p:notesMasterIdLst>
    <p:notesMasterId r:id="rId9"/>
  </p:notesMasterIdLst>
  <p:sldIdLst>
    <p:sldId id="883" r:id="rId8"/>
  </p:sldIdLst>
  <p:sldSz cx="9906000" cy="6858000" type="A4"/>
  <p:notesSz cx="6797675" cy="9928225"/>
  <p:embeddedFontLst>
    <p:embeddedFont>
      <p:font typeface="LG스마트체 Regular" panose="020B0604020202020204" charset="-127"/>
      <p:regular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120">
          <p15:clr>
            <a:srgbClr val="A4A3A4"/>
          </p15:clr>
        </p15:guide>
        <p15:guide id="4" pos="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FF"/>
    <a:srgbClr val="008000"/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6318" autoAdjust="0"/>
  </p:normalViewPr>
  <p:slideViewPr>
    <p:cSldViewPr showGuides="1">
      <p:cViewPr>
        <p:scale>
          <a:sx n="150" d="100"/>
          <a:sy n="150" d="100"/>
        </p:scale>
        <p:origin x="558" y="-1458"/>
      </p:cViewPr>
      <p:guideLst>
        <p:guide orient="horz" pos="2160"/>
        <p:guide pos="3120"/>
        <p:guide pos="172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448" cy="497918"/>
          </a:xfrm>
          <a:prstGeom prst="rect">
            <a:avLst/>
          </a:prstGeom>
        </p:spPr>
        <p:txBody>
          <a:bodyPr vert="horz" lIns="91304" tIns="45653" rIns="91304" bIns="4565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5" y="0"/>
            <a:ext cx="2945448" cy="497918"/>
          </a:xfrm>
          <a:prstGeom prst="rect">
            <a:avLst/>
          </a:prstGeom>
        </p:spPr>
        <p:txBody>
          <a:bodyPr vert="horz" lIns="91304" tIns="45653" rIns="91304" bIns="45653" rtlCol="0"/>
          <a:lstStyle>
            <a:lvl1pPr algn="r">
              <a:defRPr sz="1200"/>
            </a:lvl1pPr>
          </a:lstStyle>
          <a:p>
            <a:fld id="{78BFEA89-A4C8-4504-A03F-97C8148490E6}" type="datetimeFigureOut">
              <a:rPr lang="ko-KR" altLang="en-US" smtClean="0"/>
              <a:t>2022-03-15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4" tIns="45653" rIns="91304" bIns="4565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77791"/>
            <a:ext cx="5437506" cy="3908812"/>
          </a:xfrm>
          <a:prstGeom prst="rect">
            <a:avLst/>
          </a:prstGeom>
        </p:spPr>
        <p:txBody>
          <a:bodyPr vert="horz" lIns="91304" tIns="45653" rIns="91304" bIns="45653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309"/>
            <a:ext cx="2945448" cy="497918"/>
          </a:xfrm>
          <a:prstGeom prst="rect">
            <a:avLst/>
          </a:prstGeom>
        </p:spPr>
        <p:txBody>
          <a:bodyPr vert="horz" lIns="91304" tIns="45653" rIns="91304" bIns="4565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5" y="9430309"/>
            <a:ext cx="2945448" cy="497918"/>
          </a:xfrm>
          <a:prstGeom prst="rect">
            <a:avLst/>
          </a:prstGeom>
        </p:spPr>
        <p:txBody>
          <a:bodyPr vert="horz" lIns="91304" tIns="45653" rIns="91304" bIns="45653" rtlCol="0" anchor="b"/>
          <a:lstStyle>
            <a:lvl1pPr algn="r">
              <a:defRPr sz="1200"/>
            </a:lvl1pPr>
          </a:lstStyle>
          <a:p>
            <a:fld id="{DDA2CB89-9772-432D-AEC6-E371E168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23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2008"/>
            <a:ext cx="4640965" cy="476672"/>
          </a:xfrm>
        </p:spPr>
        <p:txBody>
          <a:bodyPr>
            <a:normAutofit/>
          </a:bodyPr>
          <a:lstStyle>
            <a:lvl1pPr>
              <a:defRPr sz="1800">
                <a:latin typeface="Arial Narrow" pitchFamily="34" charset="0"/>
                <a:ea typeface="LG스마트체 Regular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379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2008"/>
            <a:ext cx="4640965" cy="476672"/>
          </a:xfrm>
        </p:spPr>
        <p:txBody>
          <a:bodyPr>
            <a:normAutofit/>
          </a:bodyPr>
          <a:lstStyle>
            <a:lvl1pPr>
              <a:defRPr sz="1800">
                <a:latin typeface="Arial Narrow" pitchFamily="34" charset="0"/>
                <a:ea typeface="LG스마트체 Regular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7326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2008"/>
            <a:ext cx="4640965" cy="476672"/>
          </a:xfrm>
        </p:spPr>
        <p:txBody>
          <a:bodyPr>
            <a:normAutofit/>
          </a:bodyPr>
          <a:lstStyle>
            <a:lvl1pPr>
              <a:defRPr sz="1800">
                <a:latin typeface="Arial Narrow" pitchFamily="34" charset="0"/>
                <a:ea typeface="LG스마트체 Regular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8685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72008"/>
            <a:ext cx="4640965" cy="476672"/>
          </a:xfrm>
        </p:spPr>
        <p:txBody>
          <a:bodyPr>
            <a:normAutofit/>
          </a:bodyPr>
          <a:lstStyle>
            <a:lvl1pPr>
              <a:defRPr sz="1800">
                <a:latin typeface="Arial Narrow" pitchFamily="34" charset="0"/>
                <a:ea typeface="LG스마트체 Regular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1175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2008"/>
            <a:ext cx="4640965" cy="476672"/>
          </a:xfrm>
        </p:spPr>
        <p:txBody>
          <a:bodyPr>
            <a:normAutofit/>
          </a:bodyPr>
          <a:lstStyle>
            <a:lvl1pPr>
              <a:defRPr sz="1800">
                <a:latin typeface="Arial Narrow" pitchFamily="34" charset="0"/>
                <a:ea typeface="LG스마트체 Regular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70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72008"/>
            <a:ext cx="4640965" cy="476672"/>
          </a:xfrm>
        </p:spPr>
        <p:txBody>
          <a:bodyPr>
            <a:normAutofit/>
          </a:bodyPr>
          <a:lstStyle>
            <a:lvl1pPr>
              <a:defRPr sz="1800">
                <a:latin typeface="Arial Narrow" pitchFamily="34" charset="0"/>
                <a:ea typeface="LG스마트체 Regular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1405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4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4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1705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2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63844"/>
            <a:ext cx="4874991" cy="48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57000" y="5486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1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8" r:id="rId2"/>
  </p:sldLayoutIdLst>
  <p:txStyles>
    <p:titleStyle>
      <a:lvl1pPr algn="l" defTabSz="914400" rtl="0" eaLnBrk="1" latinLnBrk="1" hangingPunct="1">
        <a:spcBef>
          <a:spcPct val="0"/>
        </a:spcBef>
        <a:buNone/>
        <a:defRPr sz="1800" kern="1200">
          <a:solidFill>
            <a:schemeClr val="tx1"/>
          </a:solidFill>
          <a:latin typeface="Arial Narrow" pitchFamily="34" charset="0"/>
          <a:ea typeface="LG스마트체 Regular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63844"/>
            <a:ext cx="4874991" cy="48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0" y="5486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345313" y="112288"/>
            <a:ext cx="1215375" cy="292376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txBody>
          <a:bodyPr wrap="none" lIns="91429" tIns="45714" rIns="91429" bIns="45714">
            <a:spAutoFit/>
          </a:bodyPr>
          <a:lstStyle/>
          <a:p>
            <a:pPr algn="ctr" latinLnBrk="0">
              <a:defRPr/>
            </a:pPr>
            <a:r>
              <a:rPr lang="en-US" altLang="ko-KR" sz="1300" kern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LGE Confidential</a:t>
            </a:r>
            <a:endParaRPr lang="ko-KR" altLang="en-US" sz="1300" kern="0">
              <a:solidFill>
                <a:prstClr val="white">
                  <a:lumMod val="75000"/>
                </a:prst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595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1" hangingPunct="1">
        <a:spcBef>
          <a:spcPct val="0"/>
        </a:spcBef>
        <a:buNone/>
        <a:defRPr sz="1800" kern="1200">
          <a:solidFill>
            <a:schemeClr val="tx1"/>
          </a:solidFill>
          <a:latin typeface="Arial Narrow" pitchFamily="34" charset="0"/>
          <a:ea typeface="LG스마트체 Regular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63844"/>
            <a:ext cx="4874991" cy="48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0" y="5486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345313" y="112288"/>
            <a:ext cx="1215375" cy="292376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txBody>
          <a:bodyPr wrap="none" lIns="91429" tIns="45714" rIns="91429" bIns="45714">
            <a:spAutoFit/>
          </a:bodyPr>
          <a:lstStyle/>
          <a:p>
            <a:pPr algn="ctr" latinLnBrk="0">
              <a:defRPr/>
            </a:pPr>
            <a:r>
              <a:rPr lang="en-US" altLang="ko-KR" sz="1300" kern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LGE Confidential</a:t>
            </a:r>
            <a:endParaRPr lang="ko-KR" altLang="en-US" sz="1300" kern="0">
              <a:solidFill>
                <a:prstClr val="white">
                  <a:lumMod val="75000"/>
                </a:prst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792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1" hangingPunct="1">
        <a:spcBef>
          <a:spcPct val="0"/>
        </a:spcBef>
        <a:buNone/>
        <a:defRPr sz="1800" kern="1200">
          <a:solidFill>
            <a:schemeClr val="tx1"/>
          </a:solidFill>
          <a:latin typeface="Arial Narrow" pitchFamily="34" charset="0"/>
          <a:ea typeface="LG스마트체 Regular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63844"/>
            <a:ext cx="4874991" cy="48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0" y="5486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345313" y="112288"/>
            <a:ext cx="1215375" cy="292376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txBody>
          <a:bodyPr wrap="none" lIns="91429" tIns="45714" rIns="91429" bIns="45714">
            <a:spAutoFit/>
          </a:bodyPr>
          <a:lstStyle/>
          <a:p>
            <a:pPr algn="ctr" latinLnBrk="0">
              <a:defRPr/>
            </a:pPr>
            <a:r>
              <a:rPr lang="en-US" altLang="ko-KR" sz="1300" kern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LGE Confidential</a:t>
            </a:r>
            <a:endParaRPr lang="ko-KR" altLang="en-US" sz="1300" kern="0">
              <a:solidFill>
                <a:prstClr val="white">
                  <a:lumMod val="75000"/>
                </a:prst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47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defTabSz="914400" rtl="0" eaLnBrk="1" latinLnBrk="1" hangingPunct="1">
        <a:spcBef>
          <a:spcPct val="0"/>
        </a:spcBef>
        <a:buNone/>
        <a:defRPr sz="1800" kern="1200">
          <a:solidFill>
            <a:schemeClr val="tx1"/>
          </a:solidFill>
          <a:latin typeface="Arial Narrow" pitchFamily="34" charset="0"/>
          <a:ea typeface="LG스마트체 Regular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8809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54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4208463" y="19050"/>
            <a:ext cx="1454150" cy="25082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LGE Internal Use Only</a:t>
            </a:r>
          </a:p>
        </p:txBody>
      </p:sp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0" y="534988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3" y="4790613"/>
            <a:ext cx="2653646" cy="199023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3" y="2746604"/>
            <a:ext cx="2637105" cy="197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000" y="100524"/>
            <a:ext cx="87120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20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Bat Gate Desat Diode thermal</a:t>
            </a:r>
            <a:r>
              <a:rPr lang="ko-KR" altLang="en-US" sz="20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20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Issue </a:t>
            </a:r>
            <a:endParaRPr lang="ko-KR" altLang="en-US" sz="2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46836" b="45571"/>
          <a:stretch/>
        </p:blipFill>
        <p:spPr>
          <a:xfrm>
            <a:off x="195486" y="1168357"/>
            <a:ext cx="2642619" cy="11399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48050" y="776274"/>
            <a:ext cx="8712000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■ </a:t>
            </a:r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Schematic</a:t>
            </a:r>
          </a:p>
          <a:p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- </a:t>
            </a:r>
            <a:r>
              <a:rPr lang="en-US" altLang="ko-KR" sz="105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Rlim</a:t>
            </a:r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: R36, HV diode D21N</a:t>
            </a:r>
            <a:endParaRPr lang="ko-KR" altLang="en-US" sz="105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18360" y="1378320"/>
            <a:ext cx="461966" cy="388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000" y="2313131"/>
            <a:ext cx="3971714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■ </a:t>
            </a:r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test result </a:t>
            </a:r>
          </a:p>
          <a:p>
            <a:pPr marL="171450" indent="-171450">
              <a:buFontTx/>
              <a:buChar char="-"/>
            </a:pPr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before and after </a:t>
            </a:r>
            <a:r>
              <a:rPr lang="en-US" altLang="ko-KR" sz="105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Rlim</a:t>
            </a:r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is removed , 87.6 C vs 43.2 C</a:t>
            </a:r>
            <a:endParaRPr lang="ko-KR" altLang="en-US" sz="105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3000" y="4293000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 err="1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Rlim</a:t>
            </a:r>
            <a:r>
              <a:rPr lang="ko-KR" altLang="en-US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0ohm 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785000" y="3773606"/>
            <a:ext cx="288000" cy="1792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4525" y="3573000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D21N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9000" y="5750044"/>
            <a:ext cx="216000" cy="17926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75" y="5549438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D21N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3000" y="6259851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 err="1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Rlim</a:t>
            </a:r>
            <a:r>
              <a:rPr lang="ko-KR" altLang="en-US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1kohm 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3000" y="4139475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Bat TOP FET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3000" y="6127664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Bat TOP FET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7000" y="3564239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N Top/ Bot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21000" y="3573000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L1 Top/ Bot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5000" y="5229000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N Top/ Bot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29000" y="5237761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L1 Top/ Bot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032428" y="3885351"/>
            <a:ext cx="2136572" cy="25412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051594" y="5731252"/>
            <a:ext cx="2136572" cy="25412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4027" y="4293000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Desat </a:t>
            </a:r>
            <a:r>
              <a:rPr lang="ko-KR" altLang="en-US" sz="1050" b="1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저항 </a:t>
            </a:r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0ohm </a:t>
            </a:r>
            <a:r>
              <a:rPr lang="ko-KR" altLang="en-US" sz="1050" b="1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적용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64027" y="6259851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Desat </a:t>
            </a:r>
            <a:r>
              <a:rPr lang="ko-KR" altLang="en-US" sz="1050" b="1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저항 </a:t>
            </a:r>
            <a:r>
              <a:rPr lang="en-US" altLang="ko-KR" sz="1050" b="1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1kohm </a:t>
            </a:r>
            <a:r>
              <a:rPr lang="ko-KR" altLang="en-US" sz="1050" b="1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적용</a:t>
            </a:r>
            <a:endParaRPr lang="ko-KR" altLang="en-US" sz="1050" b="1" dirty="0">
              <a:solidFill>
                <a:schemeClr val="bg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cxnSp>
        <p:nvCxnSpPr>
          <p:cNvPr id="47" name="직선 화살표 연결선 46"/>
          <p:cNvCxnSpPr>
            <a:stCxn id="22" idx="1"/>
          </p:cNvCxnSpPr>
          <p:nvPr/>
        </p:nvCxnSpPr>
        <p:spPr>
          <a:xfrm flipH="1">
            <a:off x="633000" y="3863241"/>
            <a:ext cx="1152000" cy="1886803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0" idx="2"/>
            <a:endCxn id="41" idx="0"/>
          </p:cNvCxnSpPr>
          <p:nvPr/>
        </p:nvCxnSpPr>
        <p:spPr>
          <a:xfrm>
            <a:off x="4100714" y="4139474"/>
            <a:ext cx="19166" cy="159177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7285" y="2555143"/>
            <a:ext cx="3971714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■ </a:t>
            </a:r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Current waveform</a:t>
            </a:r>
          </a:p>
          <a:p>
            <a:r>
              <a:rPr lang="en-US" altLang="ko-KR" sz="105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FET Turn On/Off, Peak current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010" y="4809302"/>
            <a:ext cx="4038555" cy="16848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497" y="3015131"/>
            <a:ext cx="4036928" cy="16841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6527785" y="3294242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Diode </a:t>
            </a:r>
            <a:r>
              <a:rPr lang="ko-KR" altLang="en-US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current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4071" y="3779330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FET </a:t>
            </a:r>
            <a:r>
              <a:rPr lang="en-US" altLang="ko-KR" sz="1050" b="1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Vds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0445" y="5110385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Diode Current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66731" y="5595473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FET </a:t>
            </a:r>
            <a:r>
              <a:rPr lang="en-US" altLang="ko-KR" sz="1050" b="1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Vds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4633" y="3015131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Desat</a:t>
            </a:r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Resistor</a:t>
            </a:r>
            <a:r>
              <a:rPr lang="ko-KR" altLang="en-US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: 0ohm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8785" y="4812044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Desat</a:t>
            </a:r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Resistor</a:t>
            </a:r>
            <a:r>
              <a:rPr lang="ko-KR" altLang="en-US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: 1kohm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074785" y="4980354"/>
            <a:ext cx="49194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00565" y="4842701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35mA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6146785" y="3177795"/>
            <a:ext cx="49194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72565" y="3040142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82mA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cxnSp>
        <p:nvCxnSpPr>
          <p:cNvPr id="53" name="직선 연결선 52"/>
          <p:cNvCxnSpPr/>
          <p:nvPr/>
        </p:nvCxnSpPr>
        <p:spPr>
          <a:xfrm>
            <a:off x="4994785" y="3500433"/>
            <a:ext cx="49194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15329" y="3362815"/>
            <a:ext cx="15480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-342mA</a:t>
            </a:r>
            <a:endParaRPr lang="ko-KR" altLang="en-US" sz="1050" b="1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37853"/>
      </p:ext>
    </p:extLst>
  </p:cSld>
  <p:clrMapOvr>
    <a:masterClrMapping/>
  </p:clrMapOvr>
</p:sld>
</file>

<file path=ppt/theme/theme1.xml><?xml version="1.0" encoding="utf-8"?>
<a:theme xmlns:a="http://schemas.openxmlformats.org/drawingml/2006/main" name="LGE Internal Us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구태홍 회사 글꼴">
      <a:majorFont>
        <a:latin typeface="Arial Narrow"/>
        <a:ea typeface="LG스마트체 Regular"/>
        <a:cs typeface=""/>
      </a:majorFont>
      <a:minorFont>
        <a:latin typeface="Arial Narrow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lIns="36000" tIns="36000" rIns="36000" bIns="36000" rtlCol="0" anchor="ctr"/>
      <a:lstStyle>
        <a:defPPr algn="ctr">
          <a:defRPr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LGE Internal Us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구태홍 회사 글꼴">
      <a:majorFont>
        <a:latin typeface="Arial Narrow"/>
        <a:ea typeface="LG스마트체 Regular"/>
        <a:cs typeface=""/>
      </a:majorFont>
      <a:minorFont>
        <a:latin typeface="Arial Narrow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GE Internal Us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GE Internal Us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구태홍 회사 글꼴">
      <a:majorFont>
        <a:latin typeface="Arial Narrow"/>
        <a:ea typeface="LG스마트체 Regular"/>
        <a:cs typeface=""/>
      </a:majorFont>
      <a:minorFont>
        <a:latin typeface="Arial Narrow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구태홍 회사 글꼴">
      <a:majorFont>
        <a:latin typeface="Arial Narrow"/>
        <a:ea typeface="LG스마트체 Regular"/>
        <a:cs typeface=""/>
      </a:majorFont>
      <a:minorFont>
        <a:latin typeface="Arial Narrow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 w="9525">
          <a:noFill/>
        </a:ln>
      </a:spPr>
      <a:bodyPr lIns="0" tIns="0" rIns="0" bIns="0" rtlCol="0" anchor="ctr"/>
      <a:lstStyle>
        <a:defPPr algn="ctr">
          <a:defRPr sz="900" dirty="0" smtClean="0">
            <a:solidFill>
              <a:schemeClr val="bg1">
                <a:lumMod val="50000"/>
              </a:schemeClr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구태홍 회사 글꼴">
      <a:majorFont>
        <a:latin typeface="Arial Narrow"/>
        <a:ea typeface="LG스마트체 Regular"/>
        <a:cs typeface=""/>
      </a:majorFont>
      <a:minorFont>
        <a:latin typeface="Arial Narrow"/>
        <a:ea typeface="LG스마트체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 w="9525">
          <a:noFill/>
        </a:ln>
      </a:spPr>
      <a:bodyPr lIns="0" tIns="0" rIns="0" bIns="0" rtlCol="0" anchor="ctr"/>
      <a:lstStyle>
        <a:defPPr algn="ctr">
          <a:defRPr sz="900" dirty="0" smtClean="0">
            <a:solidFill>
              <a:schemeClr val="bg1">
                <a:lumMod val="50000"/>
              </a:schemeClr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128448</TotalTime>
  <Words>103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굴림</vt:lpstr>
      <vt:lpstr>LG스마트체 Regular</vt:lpstr>
      <vt:lpstr>Arial</vt:lpstr>
      <vt:lpstr>Arial Narrow</vt:lpstr>
      <vt:lpstr>맑은 고딕</vt:lpstr>
      <vt:lpstr>LGE Internal Use Only</vt:lpstr>
      <vt:lpstr>1_LGE Internal Use Only</vt:lpstr>
      <vt:lpstr>2_LGE Internal Use Only</vt:lpstr>
      <vt:lpstr>3_LGE Internal Use Only</vt:lpstr>
      <vt:lpstr>9_기본 디자인</vt:lpstr>
      <vt:lpstr>10_기본 디자인</vt:lpstr>
      <vt:lpstr>22_기본 디자인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christian.lee</dc:creator>
  <cp:lastModifiedBy>Nam,  Dino</cp:lastModifiedBy>
  <cp:revision>6992</cp:revision>
  <cp:lastPrinted>2020-05-08T02:44:49Z</cp:lastPrinted>
  <dcterms:created xsi:type="dcterms:W3CDTF">2018-01-22T05:01:44Z</dcterms:created>
  <dcterms:modified xsi:type="dcterms:W3CDTF">2022-03-15T08:12:04Z</dcterms:modified>
</cp:coreProperties>
</file>