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4C7A2-D14F-BEC5-956A-25CAA2322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802AF0-6F61-D5A3-2040-6B9AEC9DF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B96873-6347-A441-2B0C-38EFC034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8BD9A6-9DEE-975C-28CD-06AAD20F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A3B44D-63CA-4F33-2803-02E923C4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83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69F16B-92CC-0C97-8118-F38AEB1F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A61F871-28E6-B909-D9E0-058AA4AC4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310AA2-1AC1-EFA4-CCF5-92474FDC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1317E5-4855-CCCC-9A1A-82C849758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98A757-B2ED-E914-5021-3A4A1A33D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321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FA72520-9214-8747-5A26-10C4B6C08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8EF3073-D9DE-71A6-20D6-2B3E3638F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F47607-C9DF-F18D-0FA3-C2B9CADD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3242D7-B34E-44CB-C16A-2B897B64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228B8E-45D3-DC42-DC56-79BCD834B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71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41F5B-77D3-12B8-846B-81C8F2FD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92A8AD-A740-23D1-7CD1-C96B250FC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EBEADA-CE26-B2F5-2251-F21025DC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8282DA-6753-992F-6E3F-78A4E366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AA5A9A-1DEB-2892-4CAD-870C3F9D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92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2C4E07-B76B-36D7-4C99-CC639949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D248DD-ABE4-069A-DDE5-775473005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1E9495-9891-EB71-7AB0-209B18702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F2B05B-55F3-3DD1-2D3C-6814D240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FDE9A1-327A-A759-D158-C0192095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19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1A392D-E1CB-4CE7-C8C4-FA3C3559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4F0FA-CF13-8511-5E81-FE3DEAC45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7F2D70-0977-03C6-B557-65D80F1E1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48F6047-602A-C5DE-3AB2-B4151F56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41901E-6DF4-2DE8-F045-42E4B59CC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0FCF70D-E555-0C02-F10A-6131939E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43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3EE062-678F-0683-34A8-1EC19908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D79D6F-B842-9094-A31D-D3A1B1C1A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F9DB3E-CCF1-8299-51BC-EDF667E4F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9712351-AEFB-1148-D5E9-28AA4E70C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C73A435-49FA-F360-4488-226A18755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AAA209B-7580-4BD5-1068-29B2563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FFB10E0-C8DC-D3FB-4686-D3B2173F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A2FA79D-8404-669E-7D12-20CDB6D2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06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91DDA4-7683-8A6C-AE1E-495C3E5D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8561A52-74FE-178B-F968-9033A5E2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4D853A2-7DF3-F74C-4634-8D20E444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E22CE0D-C9B6-C0C9-35F6-6AF81FB9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75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E5AA6CE-CADC-3C9D-EBF1-048E4613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BBAE790-A3C7-02C4-76A5-319D4F4C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695E1C-5539-2ACC-7B61-AA0A083D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7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E18A81-451C-A0C5-1E0B-F7596847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79F973-BB60-4106-8A7C-BF0978046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3901E4-3BD0-9700-0FB6-10A6C6060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300BE2-E404-0890-4FD4-A844CFEC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696CCA-9CBD-61D3-D341-1FB478C4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3A8BC4-6E55-6FBD-F101-44820C5F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3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186E2E-EAF3-CFE6-1E5E-3F3019292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0285C65-CF49-07FF-E6B0-4634E4356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3385DB3-6B16-65B9-2F8B-8DCF3D98F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FD8F057-EC27-2CF7-306C-F02823E7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57F85D-0D86-99A6-D702-B6EEF7D3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6D46D6-6084-4448-60B5-9BBBFFD1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20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8784668-2C4D-27B6-AAD0-338F079B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6362BE-E615-5A38-1EDA-26601380A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963CB7-3E47-3337-634B-46D249270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0B2FF-09E0-41A1-9A0F-C04952DEF18C}" type="datetimeFigureOut">
              <a:rPr lang="zh-CN" altLang="en-US" smtClean="0"/>
              <a:t>2024/10/31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5F083D-C7F2-37C9-7209-1A0124BA1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B9F6F4-DFBC-460C-750A-BAD1C2640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B3D8D-94B5-4CBC-83E6-00A646EAEB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77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AF6B04-5D61-29F1-49A4-256D559E7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>
                <a:solidFill>
                  <a:srgbClr val="00A9BF"/>
                </a:solidFill>
                <a:latin typeface="custom"/>
              </a:rPr>
              <a:t>Bumblebee issue</a:t>
            </a:r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925198B-8FCB-6343-D00A-A8EF3BA13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94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A96AD9-0BFF-1631-9B45-DDB9D5B72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How To find the issue: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 Host cannot 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device </a:t>
            </a:r>
            <a:r>
              <a:rPr lang="en-US" altLang="zh-CN"/>
              <a:t>	</a:t>
            </a:r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089ABC4-28B8-6879-7DE9-3F2065DDA0FB}"/>
              </a:ext>
            </a:extLst>
          </p:cNvPr>
          <p:cNvSpPr/>
          <p:nvPr/>
        </p:nvSpPr>
        <p:spPr>
          <a:xfrm>
            <a:off x="1073960" y="2921170"/>
            <a:ext cx="1258067" cy="13685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PC</a:t>
            </a:r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A34271C-1B25-7E4D-0F5F-4C0B8E145040}"/>
              </a:ext>
            </a:extLst>
          </p:cNvPr>
          <p:cNvSpPr/>
          <p:nvPr/>
        </p:nvSpPr>
        <p:spPr>
          <a:xfrm>
            <a:off x="3903077" y="2853664"/>
            <a:ext cx="2147919" cy="13685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Tapex Creek CCG5</a:t>
            </a:r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C811CE5-EF5D-7C9D-82B1-61A065C56B66}"/>
              </a:ext>
            </a:extLst>
          </p:cNvPr>
          <p:cNvSpPr/>
          <p:nvPr/>
        </p:nvSpPr>
        <p:spPr>
          <a:xfrm>
            <a:off x="7724330" y="2853664"/>
            <a:ext cx="2147919" cy="136853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  <a:endParaRPr lang="zh-CN" altLang="en-US"/>
          </a:p>
        </p:txBody>
      </p:sp>
      <p:sp>
        <p:nvSpPr>
          <p:cNvPr id="7" name="箭头: 左右 6">
            <a:extLst>
              <a:ext uri="{FF2B5EF4-FFF2-40B4-BE49-F238E27FC236}">
                <a16:creationId xmlns:a16="http://schemas.microsoft.com/office/drawing/2014/main" id="{BC516EF6-ECF0-0C7C-3E25-D8F6DE1D938A}"/>
              </a:ext>
            </a:extLst>
          </p:cNvPr>
          <p:cNvSpPr/>
          <p:nvPr/>
        </p:nvSpPr>
        <p:spPr>
          <a:xfrm>
            <a:off x="2368848" y="3277111"/>
            <a:ext cx="1534229" cy="52163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TBT</a:t>
            </a:r>
            <a:endParaRPr lang="zh-CN" altLang="en-US"/>
          </a:p>
        </p:txBody>
      </p:sp>
      <p:sp>
        <p:nvSpPr>
          <p:cNvPr id="8" name="箭头: 左右 7">
            <a:extLst>
              <a:ext uri="{FF2B5EF4-FFF2-40B4-BE49-F238E27FC236}">
                <a16:creationId xmlns:a16="http://schemas.microsoft.com/office/drawing/2014/main" id="{865A48CA-24FA-C709-1242-BEADEA053AB8}"/>
              </a:ext>
            </a:extLst>
          </p:cNvPr>
          <p:cNvSpPr/>
          <p:nvPr/>
        </p:nvSpPr>
        <p:spPr>
          <a:xfrm>
            <a:off x="6050996" y="3277111"/>
            <a:ext cx="1673334" cy="52163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TBT</a:t>
            </a:r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13C6A58-4F4A-2460-6469-4B6725788309}"/>
              </a:ext>
            </a:extLst>
          </p:cNvPr>
          <p:cNvSpPr txBox="1"/>
          <p:nvPr/>
        </p:nvSpPr>
        <p:spPr>
          <a:xfrm>
            <a:off x="1018725" y="4575099"/>
            <a:ext cx="10985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1.PC can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enumerate Tapex Creek CCG5</a:t>
            </a:r>
            <a:r>
              <a:rPr lang="zh-CN" altLang="en-US"/>
              <a:t>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but can’t 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</a:p>
          <a:p>
            <a:r>
              <a:rPr lang="en-US" altLang="zh-CN">
                <a:solidFill>
                  <a:srgbClr val="00A9BF"/>
                </a:solidFill>
                <a:latin typeface="custom"/>
              </a:rPr>
              <a:t>2.If PC direct connect Bumblebee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.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PC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can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  <a:endParaRPr lang="zh-CN" altLang="en-US"/>
          </a:p>
          <a:p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 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8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58A7C-DA77-5EB7-CE6D-675EFB075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24403E-5E41-AE08-A2FC-6F897716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Host can 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device  </a:t>
            </a:r>
            <a:r>
              <a:rPr lang="en-US" altLang="zh-CN"/>
              <a:t>	</a:t>
            </a:r>
            <a:endParaRPr lang="zh-CN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FD6F344-01A0-E4EE-8E8C-0DD923AD7E1D}"/>
              </a:ext>
            </a:extLst>
          </p:cNvPr>
          <p:cNvSpPr/>
          <p:nvPr/>
        </p:nvSpPr>
        <p:spPr>
          <a:xfrm>
            <a:off x="1073960" y="2921170"/>
            <a:ext cx="1258067" cy="13685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PC</a:t>
            </a:r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F5C1571-04DE-5657-95AD-5BD918D78E37}"/>
              </a:ext>
            </a:extLst>
          </p:cNvPr>
          <p:cNvSpPr/>
          <p:nvPr/>
        </p:nvSpPr>
        <p:spPr>
          <a:xfrm>
            <a:off x="3903077" y="2853664"/>
            <a:ext cx="2147919" cy="13685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Tapex Creek TI83</a:t>
            </a:r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3094258-5525-9BE7-4A7E-3451985341B0}"/>
              </a:ext>
            </a:extLst>
          </p:cNvPr>
          <p:cNvSpPr/>
          <p:nvPr/>
        </p:nvSpPr>
        <p:spPr>
          <a:xfrm>
            <a:off x="7724330" y="2853664"/>
            <a:ext cx="2147919" cy="136853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  <a:endParaRPr lang="zh-CN" altLang="en-US"/>
          </a:p>
        </p:txBody>
      </p:sp>
      <p:sp>
        <p:nvSpPr>
          <p:cNvPr id="7" name="箭头: 左右 6">
            <a:extLst>
              <a:ext uri="{FF2B5EF4-FFF2-40B4-BE49-F238E27FC236}">
                <a16:creationId xmlns:a16="http://schemas.microsoft.com/office/drawing/2014/main" id="{513EBC14-29C3-C3CB-BCBA-F6FF8F0B80C4}"/>
              </a:ext>
            </a:extLst>
          </p:cNvPr>
          <p:cNvSpPr/>
          <p:nvPr/>
        </p:nvSpPr>
        <p:spPr>
          <a:xfrm>
            <a:off x="2368848" y="3277111"/>
            <a:ext cx="1534229" cy="52163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TBT</a:t>
            </a:r>
            <a:endParaRPr lang="zh-CN" altLang="en-US"/>
          </a:p>
        </p:txBody>
      </p:sp>
      <p:sp>
        <p:nvSpPr>
          <p:cNvPr id="8" name="箭头: 左右 7">
            <a:extLst>
              <a:ext uri="{FF2B5EF4-FFF2-40B4-BE49-F238E27FC236}">
                <a16:creationId xmlns:a16="http://schemas.microsoft.com/office/drawing/2014/main" id="{1F60814C-D344-37EF-0737-EF61D78EE408}"/>
              </a:ext>
            </a:extLst>
          </p:cNvPr>
          <p:cNvSpPr/>
          <p:nvPr/>
        </p:nvSpPr>
        <p:spPr>
          <a:xfrm>
            <a:off x="6050996" y="3277111"/>
            <a:ext cx="1673334" cy="521638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TBT</a:t>
            </a:r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3D31191-C938-387D-3D3D-B3DA5FA3FBEC}"/>
              </a:ext>
            </a:extLst>
          </p:cNvPr>
          <p:cNvSpPr txBox="1"/>
          <p:nvPr/>
        </p:nvSpPr>
        <p:spPr>
          <a:xfrm>
            <a:off x="1018725" y="4575099"/>
            <a:ext cx="10985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1.PC can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enumerate Tapex Creek TI83  and always 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</a:p>
          <a:p>
            <a:r>
              <a:rPr lang="en-US" altLang="zh-CN">
                <a:solidFill>
                  <a:srgbClr val="00A9BF"/>
                </a:solidFill>
                <a:latin typeface="custom"/>
              </a:rPr>
              <a:t>2.If PC direct connect Bumblebee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.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PC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can</a:t>
            </a:r>
            <a:r>
              <a:rPr lang="zh-CN" altLang="en-US">
                <a:solidFill>
                  <a:srgbClr val="00A9BF"/>
                </a:solidFill>
                <a:latin typeface="custom"/>
              </a:rPr>
              <a:t> </a:t>
            </a:r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enumerate </a:t>
            </a:r>
            <a:r>
              <a:rPr lang="en-US" altLang="zh-CN">
                <a:solidFill>
                  <a:srgbClr val="00A9BF"/>
                </a:solidFill>
                <a:latin typeface="custom"/>
              </a:rPr>
              <a:t>Bumblebee</a:t>
            </a:r>
            <a:endParaRPr lang="zh-CN" altLang="en-US"/>
          </a:p>
          <a:p>
            <a:r>
              <a:rPr lang="en-US" altLang="zh-CN" b="0" i="0">
                <a:solidFill>
                  <a:srgbClr val="333333"/>
                </a:solidFill>
                <a:effectLst/>
                <a:latin typeface="custom"/>
              </a:rPr>
              <a:t> 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80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901B6-036A-5C5E-A480-DE840F04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B579F3-C95D-3991-8E20-B69BCEEC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488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custom</vt:lpstr>
      <vt:lpstr>等线</vt:lpstr>
      <vt:lpstr>等线 Light</vt:lpstr>
      <vt:lpstr>Arial</vt:lpstr>
      <vt:lpstr>Office 主题​​</vt:lpstr>
      <vt:lpstr>Bumblebee issue</vt:lpstr>
      <vt:lpstr>How To find the issue: Host cannot enumerate Bumblebee device  </vt:lpstr>
      <vt:lpstr>Host can enumerate Bumblebee device   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wyouken wyouken</dc:creator>
  <cp:lastModifiedBy>wyouken wyouken</cp:lastModifiedBy>
  <cp:revision>7</cp:revision>
  <dcterms:created xsi:type="dcterms:W3CDTF">2024-10-30T16:01:54Z</dcterms:created>
  <dcterms:modified xsi:type="dcterms:W3CDTF">2024-10-30T16:08:48Z</dcterms:modified>
</cp:coreProperties>
</file>