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8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9A7186-5285-41ED-9A31-763BD8D31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B23C1AB-D7A9-4948-8D81-78A19F5A2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EC93FD-6CE7-408C-8F1A-D32B201A4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000090B-24C9-443C-A5D5-C4E876C8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AB2BF5-A68A-4AB1-9EB3-95A2ADAED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608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DA3022-9C26-4665-ADA9-1239DA68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74A62C6-6278-4D24-A444-C2F79B7CE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7FF4F0-5280-47C4-BF0A-943065FB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FBB020-2B2F-4862-97B4-C913E72A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EC4F419-7AD3-45B6-8AC4-8382EBBC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0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4B20571-E6B1-4196-A9A6-EA5EB77E75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524008A-58CC-4315-815B-FE8EA7610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CEBFAA-DBEB-4E4E-A4D8-4BA7C95D2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8416F25-55FD-4F5D-9A5D-9537021AA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991DC7-BDE4-4618-AB96-30786A68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678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A64898-05D4-43A3-B74C-12F9899C3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D09072-0522-42B7-A0F9-788313CB0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C1F7A2-FD4F-4B57-ABEF-3C13ACCA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AA32DCB-4199-4826-8DD2-A7E357323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3F9855C-AAF8-4393-AAE9-C46A373D3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372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671661-2129-4C35-A5AB-FE926048B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FD7DB5A-102A-4166-AF4D-804A214D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8674901-D0AA-465F-906F-0D6E5131F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14909C-60AC-4C93-ACE8-E94320A47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1F301B-2241-455A-B50E-EC07A0C7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986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E18FCB-211C-41F2-BA18-C52AA38C4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C432854-0898-45BA-A9BB-A8526024EB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F5164D5-E694-457F-A664-A02D1FA7F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84A42F-4431-494F-A1C1-6FD17EE24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460393F-BA85-402D-BFBA-22E6F07B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BA38583-EB40-442D-8EE0-A87F89A7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964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73F07-4195-49F3-B048-21B3C51A1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2371423-D52D-4BA2-98A5-5B1F19E90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FAC122B-7486-41EF-8AB1-6C7C41396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FA8D7C9-A74A-43F9-AE49-0391F5B4F3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054CEE2-6A31-44A1-8742-12EDBA84C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4FE9009-9D36-435F-9538-097E8F875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15A4D03-83B0-44CC-9172-E6A81C4ED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64B83EF-54E7-4D47-9686-633BA75BE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364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615B76-A4B6-4734-A25C-D41261150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7776FC2-31D3-4CC1-A3E9-7605354FF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5ED3BAD-904A-4415-847F-693E610B0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6991C78-2264-4AA4-A9FD-8B0B7B8A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070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F3F52A-589E-4948-88F4-46268E127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BF57655-C481-4A7D-AE39-8ADFCE6C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7534B08-B5A4-4871-9E3B-F399B8D06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14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78FC9A-B8E1-4ABF-B275-D7E572CDC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0764217-13C2-49C5-A340-ED528D5C5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F5BC4F2-9DF7-41D7-A45F-A1E5F45F5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657EB22-C8B3-4787-957A-1FB84ABF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8EC4B30-193A-4D23-B719-99934D00F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68AC0E4-11A3-480B-8691-70A5CD3C6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6953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5E4DF8-7DCD-4B03-8AA3-9666802D7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06444EC-0625-444D-8184-F5FAD8F94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DE5DF93-408E-40F3-8441-37CBB7A92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A226F7-213D-4E03-A087-2C1627C59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D8A4C88-07A9-4301-B3EB-6BE995C51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01C9E0F-FF75-4609-A6BB-5200B9618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278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30B8524-E039-49C5-9704-7681577B7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C7D47DF-6EA6-42BD-A40D-823893C29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508A3F-C559-461C-A033-108E6B4B69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7A57C-C7BB-4DB2-8D08-248F7FCAB5DF}" type="datetimeFigureOut">
              <a:rPr lang="ko-KR" altLang="en-US" smtClean="0"/>
              <a:t>2023-12-05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C676DD-9A44-432D-AE55-27411E7944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6FD8943-3C00-42CF-AD02-C6F067713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68CA-C090-43D3-8666-A509EBAB8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656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DFF61B5-733E-47B4-822A-F261F30E5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668" y="967880"/>
            <a:ext cx="6562987" cy="49222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E5B00D-4178-4307-9B8C-573ABBFC7B5D}"/>
              </a:ext>
            </a:extLst>
          </p:cNvPr>
          <p:cNvSpPr txBox="1"/>
          <p:nvPr/>
        </p:nvSpPr>
        <p:spPr>
          <a:xfrm>
            <a:off x="8313420" y="1569720"/>
            <a:ext cx="1487908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Q6_Pin_4/LG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1E614F-49F9-4E44-88BD-A221AC9717E2}"/>
              </a:ext>
            </a:extLst>
          </p:cNvPr>
          <p:cNvSpPr txBox="1"/>
          <p:nvPr/>
        </p:nvSpPr>
        <p:spPr>
          <a:xfrm>
            <a:off x="8313420" y="2781300"/>
            <a:ext cx="1547218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Q6_Pin_1/UG</a:t>
            </a: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37E83-C96E-4EA1-81F6-38E38EF4FEC3}"/>
              </a:ext>
            </a:extLst>
          </p:cNvPr>
          <p:cNvSpPr txBox="1"/>
          <p:nvPr/>
        </p:nvSpPr>
        <p:spPr>
          <a:xfrm>
            <a:off x="8313420" y="3707369"/>
            <a:ext cx="2072747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+VCC_VNN (</a:t>
            </a:r>
            <a:r>
              <a:rPr lang="en-US" altLang="ko-KR" dirty="0" err="1"/>
              <a:t>Vout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C2D381-B72E-46E5-B11D-291B094CDFF0}"/>
              </a:ext>
            </a:extLst>
          </p:cNvPr>
          <p:cNvSpPr txBox="1"/>
          <p:nvPr/>
        </p:nvSpPr>
        <p:spPr>
          <a:xfrm>
            <a:off x="266700" y="365760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&lt;1. Q6 (CSD87384M)&gt;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5679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6E5B00D-4178-4307-9B8C-573ABBFC7B5D}"/>
              </a:ext>
            </a:extLst>
          </p:cNvPr>
          <p:cNvSpPr txBox="1"/>
          <p:nvPr/>
        </p:nvSpPr>
        <p:spPr>
          <a:xfrm>
            <a:off x="8313420" y="1569720"/>
            <a:ext cx="1487908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Q3_Pin_4/LG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1E614F-49F9-4E44-88BD-A221AC9717E2}"/>
              </a:ext>
            </a:extLst>
          </p:cNvPr>
          <p:cNvSpPr txBox="1"/>
          <p:nvPr/>
        </p:nvSpPr>
        <p:spPr>
          <a:xfrm>
            <a:off x="8313420" y="2781300"/>
            <a:ext cx="1547218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Q3_Pin_1/UG</a:t>
            </a: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37E83-C96E-4EA1-81F6-38E38EF4FEC3}"/>
              </a:ext>
            </a:extLst>
          </p:cNvPr>
          <p:cNvSpPr txBox="1"/>
          <p:nvPr/>
        </p:nvSpPr>
        <p:spPr>
          <a:xfrm>
            <a:off x="8313420" y="3707369"/>
            <a:ext cx="1704697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+VDDQ (</a:t>
            </a:r>
            <a:r>
              <a:rPr lang="en-US" altLang="ko-KR" dirty="0" err="1"/>
              <a:t>Vout</a:t>
            </a:r>
            <a:r>
              <a:rPr lang="en-US" altLang="ko-KR" dirty="0"/>
              <a:t>)</a:t>
            </a:r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33F351D-67AD-4278-A2A9-9CA99A4DE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713" y="920135"/>
            <a:ext cx="6690307" cy="501773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22E3D6C-FA78-4720-98FD-6D1546C9A930}"/>
              </a:ext>
            </a:extLst>
          </p:cNvPr>
          <p:cNvSpPr txBox="1"/>
          <p:nvPr/>
        </p:nvSpPr>
        <p:spPr>
          <a:xfrm>
            <a:off x="266700" y="365760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&lt;2. Q3 (CSD87384M)&gt;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650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6E5B00D-4178-4307-9B8C-573ABBFC7B5D}"/>
              </a:ext>
            </a:extLst>
          </p:cNvPr>
          <p:cNvSpPr txBox="1"/>
          <p:nvPr/>
        </p:nvSpPr>
        <p:spPr>
          <a:xfrm>
            <a:off x="8313420" y="1569720"/>
            <a:ext cx="1487908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Q9_Pin_4/LG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1E614F-49F9-4E44-88BD-A221AC9717E2}"/>
              </a:ext>
            </a:extLst>
          </p:cNvPr>
          <p:cNvSpPr txBox="1"/>
          <p:nvPr/>
        </p:nvSpPr>
        <p:spPr>
          <a:xfrm>
            <a:off x="8313420" y="2781300"/>
            <a:ext cx="1547218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Q9_Pin_1/UG</a:t>
            </a: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37E83-C96E-4EA1-81F6-38E38EF4FEC3}"/>
              </a:ext>
            </a:extLst>
          </p:cNvPr>
          <p:cNvSpPr txBox="1"/>
          <p:nvPr/>
        </p:nvSpPr>
        <p:spPr>
          <a:xfrm>
            <a:off x="8313420" y="3707369"/>
            <a:ext cx="201343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/>
              <a:t>+VCC_CPU (</a:t>
            </a:r>
            <a:r>
              <a:rPr lang="en-US" altLang="ko-KR" dirty="0" err="1"/>
              <a:t>Vout</a:t>
            </a:r>
            <a:r>
              <a:rPr lang="en-US" altLang="ko-KR" dirty="0"/>
              <a:t>)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42EC2A4-DA14-4FA7-9346-8964BBB2B2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384" y="749301"/>
            <a:ext cx="6857999" cy="51434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8A1A17-4697-40B8-8F72-B3856EC1C1F1}"/>
              </a:ext>
            </a:extLst>
          </p:cNvPr>
          <p:cNvSpPr txBox="1"/>
          <p:nvPr/>
        </p:nvSpPr>
        <p:spPr>
          <a:xfrm>
            <a:off x="266700" y="365760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&lt;3. Q9 (CSD87384M)&gt;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286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A8A1A17-4697-40B8-8F72-B3856EC1C1F1}"/>
              </a:ext>
            </a:extLst>
          </p:cNvPr>
          <p:cNvSpPr txBox="1"/>
          <p:nvPr/>
        </p:nvSpPr>
        <p:spPr>
          <a:xfrm>
            <a:off x="258311" y="315426"/>
            <a:ext cx="4591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&lt;4. CSD87384M PCB CAD Library Check&gt;</a:t>
            </a:r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935B5DA-678A-4E36-800D-49067AA8C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8475" y="684758"/>
            <a:ext cx="6115050" cy="599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861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A8A1A17-4697-40B8-8F72-B3856EC1C1F1}"/>
              </a:ext>
            </a:extLst>
          </p:cNvPr>
          <p:cNvSpPr txBox="1"/>
          <p:nvPr/>
        </p:nvSpPr>
        <p:spPr>
          <a:xfrm>
            <a:off x="258311" y="315426"/>
            <a:ext cx="4951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&lt;5. CSD87384M Reflow Temperature profile&gt;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76CE48EC-CCD8-4A85-AA52-3347FC8FF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660" y="684758"/>
            <a:ext cx="9502679" cy="585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83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99</Words>
  <Application>Microsoft Office PowerPoint</Application>
  <PresentationFormat>와이드스크린</PresentationFormat>
  <Paragraphs>14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6</cp:revision>
  <dcterms:created xsi:type="dcterms:W3CDTF">2023-12-05T01:56:10Z</dcterms:created>
  <dcterms:modified xsi:type="dcterms:W3CDTF">2023-12-05T02:12:10Z</dcterms:modified>
</cp:coreProperties>
</file>