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520052"/>
              </p:ext>
            </p:extLst>
          </p:nvPr>
        </p:nvGraphicFramePr>
        <p:xfrm>
          <a:off x="251520" y="188640"/>
          <a:ext cx="3799284" cy="1407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9284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Specification</a:t>
                      </a:r>
                    </a:p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Constant current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Vin=16.8～12.0V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 smtClean="0">
                          <a:effectLst/>
                        </a:rPr>
                        <a:t>Iout</a:t>
                      </a:r>
                      <a:r>
                        <a:rPr lang="en-US" sz="1100" u="none" strike="noStrike" dirty="0" smtClean="0">
                          <a:effectLst/>
                        </a:rPr>
                        <a:t>=4A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VDD=5V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Fsw=50～100KHz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Ambient temperature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：</a:t>
                      </a:r>
                      <a:r>
                        <a:rPr lang="en-US" altLang="ja-JP" sz="1100" u="none" strike="noStrike" dirty="0">
                          <a:effectLst/>
                        </a:rPr>
                        <a:t>45℃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Target temperature rise : under 20 </a:t>
                      </a:r>
                      <a:r>
                        <a:rPr lang="en-US" altLang="ja-JP" sz="1100" u="none" strike="noStrike" dirty="0" err="1" smtClean="0">
                          <a:effectLst/>
                        </a:rPr>
                        <a:t>degreeC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251520" y="2045181"/>
            <a:ext cx="8550607" cy="3760083"/>
            <a:chOff x="0" y="0"/>
            <a:chExt cx="10115360" cy="4448174"/>
          </a:xfrm>
        </p:grpSpPr>
        <p:cxnSp>
          <p:nvCxnSpPr>
            <p:cNvPr id="6" name="直線矢印コネクタ 5"/>
            <p:cNvCxnSpPr/>
            <p:nvPr/>
          </p:nvCxnSpPr>
          <p:spPr>
            <a:xfrm>
              <a:off x="1181100" y="1990725"/>
              <a:ext cx="400050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7" name="直線コネクタ 6"/>
            <p:cNvCxnSpPr/>
            <p:nvPr/>
          </p:nvCxnSpPr>
          <p:spPr>
            <a:xfrm>
              <a:off x="514350" y="3009900"/>
              <a:ext cx="0" cy="54000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grpSp>
          <p:nvGrpSpPr>
            <p:cNvPr id="8" name="グループ化 7"/>
            <p:cNvGrpSpPr/>
            <p:nvPr/>
          </p:nvGrpSpPr>
          <p:grpSpPr>
            <a:xfrm>
              <a:off x="0" y="0"/>
              <a:ext cx="10115360" cy="4448174"/>
              <a:chOff x="0" y="0"/>
              <a:chExt cx="10115360" cy="4448174"/>
            </a:xfrm>
          </p:grpSpPr>
          <p:pic>
            <p:nvPicPr>
              <p:cNvPr id="9" name="図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700" y="3020776"/>
                <a:ext cx="1514475" cy="9606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図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1149" y="0"/>
                <a:ext cx="7199963" cy="3028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正方形/長方形 10"/>
              <p:cNvSpPr/>
              <p:nvPr/>
            </p:nvSpPr>
            <p:spPr>
              <a:xfrm>
                <a:off x="0" y="1295400"/>
                <a:ext cx="1152525" cy="1704975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" name="テキスト ボックス 8"/>
              <p:cNvSpPr txBox="1"/>
              <p:nvPr/>
            </p:nvSpPr>
            <p:spPr>
              <a:xfrm>
                <a:off x="247650" y="1390649"/>
                <a:ext cx="556010" cy="30948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kern="0" dirty="0" smtClean="0">
                    <a:solidFill>
                      <a:sysClr val="windowText" lastClr="000000"/>
                    </a:solidFill>
                    <a:latin typeface="Calibri"/>
                    <a:ea typeface="ＭＳ Ｐゴシック"/>
                  </a:rPr>
                  <a:t>MCU</a:t>
                </a:r>
                <a:endParaRPr kumimoji="1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" name="テキスト ボックス 9"/>
              <p:cNvSpPr txBox="1"/>
              <p:nvPr/>
            </p:nvSpPr>
            <p:spPr>
              <a:xfrm>
                <a:off x="638175" y="1857375"/>
                <a:ext cx="503664" cy="2645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PWM</a:t>
                </a:r>
                <a:endParaRPr kumimoji="1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cxnSp>
            <p:nvCxnSpPr>
              <p:cNvPr id="14" name="直線矢印コネクタ 13"/>
              <p:cNvCxnSpPr/>
              <p:nvPr/>
            </p:nvCxnSpPr>
            <p:spPr>
              <a:xfrm>
                <a:off x="8782050" y="1447800"/>
                <a:ext cx="4953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15" name="テキスト ボックス 11"/>
              <p:cNvSpPr txBox="1"/>
              <p:nvPr/>
            </p:nvSpPr>
            <p:spPr>
              <a:xfrm>
                <a:off x="8782050" y="1104900"/>
                <a:ext cx="415948" cy="2645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Iout</a:t>
                </a:r>
                <a:endParaRPr kumimoji="1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pic>
            <p:nvPicPr>
              <p:cNvPr id="16" name="図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20200" y="1800225"/>
                <a:ext cx="219163" cy="67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7" name="直線コネクタ 16"/>
              <p:cNvCxnSpPr/>
              <p:nvPr/>
            </p:nvCxnSpPr>
            <p:spPr>
              <a:xfrm>
                <a:off x="8658225" y="1581150"/>
                <a:ext cx="6840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9344025" y="1581150"/>
                <a:ext cx="0" cy="216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pic>
            <p:nvPicPr>
              <p:cNvPr id="19" name="図 1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20200" y="3371850"/>
                <a:ext cx="219163" cy="67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0" name="直線コネクタ 19"/>
              <p:cNvCxnSpPr/>
              <p:nvPr/>
            </p:nvCxnSpPr>
            <p:spPr>
              <a:xfrm>
                <a:off x="9344025" y="2476500"/>
                <a:ext cx="0" cy="90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1" name="テキスト ボックス 17"/>
              <p:cNvSpPr txBox="1"/>
              <p:nvPr/>
            </p:nvSpPr>
            <p:spPr>
              <a:xfrm>
                <a:off x="9544050" y="3581400"/>
                <a:ext cx="444126" cy="30948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kern="0" dirty="0" err="1" smtClean="0">
                    <a:solidFill>
                      <a:sysClr val="windowText" lastClr="000000"/>
                    </a:solidFill>
                    <a:latin typeface="Calibri"/>
                    <a:ea typeface="ＭＳ Ｐゴシック"/>
                  </a:rPr>
                  <a:t>Rcs</a:t>
                </a:r>
                <a:endParaRPr kumimoji="1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pic>
            <p:nvPicPr>
              <p:cNvPr id="22" name="図 2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34476" y="4049420"/>
                <a:ext cx="419099" cy="3987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3" name="直線コネクタ 22"/>
              <p:cNvCxnSpPr/>
              <p:nvPr/>
            </p:nvCxnSpPr>
            <p:spPr>
              <a:xfrm>
                <a:off x="3514725" y="3543300"/>
                <a:ext cx="52200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8724900" y="2809875"/>
                <a:ext cx="0" cy="72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8715375" y="2819400"/>
                <a:ext cx="6120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514350" y="3543300"/>
                <a:ext cx="17280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7" name="テキスト ボックス 23"/>
              <p:cNvSpPr txBox="1"/>
              <p:nvPr/>
            </p:nvSpPr>
            <p:spPr>
              <a:xfrm>
                <a:off x="304800" y="2686050"/>
                <a:ext cx="353110" cy="2645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AD</a:t>
                </a:r>
                <a:endParaRPr kumimoji="1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8" name="テキスト ボックス 24"/>
              <p:cNvSpPr txBox="1"/>
              <p:nvPr/>
            </p:nvSpPr>
            <p:spPr>
              <a:xfrm>
                <a:off x="9572624" y="1990724"/>
                <a:ext cx="542736" cy="30948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Load</a:t>
                </a:r>
                <a:endParaRPr kumimoji="1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29" name="テキスト ボックス 28"/>
          <p:cNvSpPr txBox="1"/>
          <p:nvPr/>
        </p:nvSpPr>
        <p:spPr>
          <a:xfrm>
            <a:off x="5796136" y="199935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</a:rPr>
              <a:t>100uF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058782" y="282024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</a:rPr>
              <a:t>220uF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32" name="直線矢印コネクタ 31"/>
          <p:cNvCxnSpPr>
            <a:stCxn id="30" idx="2"/>
          </p:cNvCxnSpPr>
          <p:nvPr/>
        </p:nvCxnSpPr>
        <p:spPr>
          <a:xfrm flipH="1">
            <a:off x="6876256" y="3128021"/>
            <a:ext cx="578570" cy="3450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6188589" y="2262307"/>
            <a:ext cx="144016" cy="458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5864553" y="2979163"/>
            <a:ext cx="144016" cy="70094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5540517" y="366744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FF0000"/>
                </a:solidFill>
              </a:rPr>
              <a:t>0.1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uF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046471" y="342018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FF0000"/>
                </a:solidFill>
              </a:rPr>
              <a:t>33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uH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146999" y="195453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FF0000"/>
                </a:solidFill>
              </a:rPr>
              <a:t>0.1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uF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2543043" y="2262308"/>
            <a:ext cx="0" cy="3746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82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58969"/>
            <a:ext cx="8244408" cy="50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83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PAN Watanabe Keiji</dc:creator>
  <cp:lastModifiedBy>渡辺 敬治</cp:lastModifiedBy>
  <cp:revision>4</cp:revision>
  <dcterms:created xsi:type="dcterms:W3CDTF">2016-02-15T07:19:30Z</dcterms:created>
  <dcterms:modified xsi:type="dcterms:W3CDTF">2016-02-15T07:46:09Z</dcterms:modified>
</cp:coreProperties>
</file>