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A38-8108-40AB-9DC7-E9EB5CE98C63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317F-34DD-45CE-9C9D-2A7401188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68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A38-8108-40AB-9DC7-E9EB5CE98C63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317F-34DD-45CE-9C9D-2A7401188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699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A38-8108-40AB-9DC7-E9EB5CE98C63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317F-34DD-45CE-9C9D-2A7401188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18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A38-8108-40AB-9DC7-E9EB5CE98C63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317F-34DD-45CE-9C9D-2A7401188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91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A38-8108-40AB-9DC7-E9EB5CE98C63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317F-34DD-45CE-9C9D-2A7401188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0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A38-8108-40AB-9DC7-E9EB5CE98C63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317F-34DD-45CE-9C9D-2A7401188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89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A38-8108-40AB-9DC7-E9EB5CE98C63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317F-34DD-45CE-9C9D-2A7401188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70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A38-8108-40AB-9DC7-E9EB5CE98C63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317F-34DD-45CE-9C9D-2A7401188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40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A38-8108-40AB-9DC7-E9EB5CE98C63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317F-34DD-45CE-9C9D-2A7401188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405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A38-8108-40AB-9DC7-E9EB5CE98C63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317F-34DD-45CE-9C9D-2A7401188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85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A38-8108-40AB-9DC7-E9EB5CE98C63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317F-34DD-45CE-9C9D-2A7401188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36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B8A38-8108-40AB-9DC7-E9EB5CE98C63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4317F-34DD-45CE-9C9D-2A7401188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919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8640"/>
            <a:ext cx="89916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5952103" y="5534094"/>
            <a:ext cx="3191897" cy="1080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87623" y="6237312"/>
            <a:ext cx="7944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Why</a:t>
            </a:r>
            <a:r>
              <a:rPr lang="ja-JP" altLang="en-US" sz="1400" dirty="0"/>
              <a:t> </a:t>
            </a:r>
            <a:r>
              <a:rPr kumimoji="1" lang="en-US" altLang="ja-JP" sz="1400" dirty="0" smtClean="0"/>
              <a:t>RISNS=1.4</a:t>
            </a:r>
            <a:r>
              <a:rPr kumimoji="1" lang="en-US" altLang="ja-JP" sz="1400" b="1" dirty="0" smtClean="0">
                <a:solidFill>
                  <a:srgbClr val="FF0000"/>
                </a:solidFill>
              </a:rPr>
              <a:t>7</a:t>
            </a:r>
            <a:r>
              <a:rPr kumimoji="1" lang="en-US" altLang="ja-JP" sz="1400" dirty="0" smtClean="0"/>
              <a:t> ohm? ( RISNS=0.14/IOUT=1.4ohm should be correct?)</a:t>
            </a:r>
            <a:endParaRPr kumimoji="1" lang="ja-JP" altLang="en-US" sz="1400" dirty="0"/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3896454" y="5588100"/>
            <a:ext cx="2187714" cy="6492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71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柴谷　寛治</dc:creator>
  <cp:lastModifiedBy>柴谷　寛治</cp:lastModifiedBy>
  <cp:revision>1</cp:revision>
  <dcterms:created xsi:type="dcterms:W3CDTF">2018-09-12T04:28:54Z</dcterms:created>
  <dcterms:modified xsi:type="dcterms:W3CDTF">2018-09-12T04:33:48Z</dcterms:modified>
</cp:coreProperties>
</file>