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35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CADC-83F0-4F18-B257-D894119D1EB4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36C7-71F6-46B0-AF2A-484876899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35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CADC-83F0-4F18-B257-D894119D1EB4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36C7-71F6-46B0-AF2A-484876899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19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CADC-83F0-4F18-B257-D894119D1EB4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36C7-71F6-46B0-AF2A-484876899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80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CADC-83F0-4F18-B257-D894119D1EB4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36C7-71F6-46B0-AF2A-484876899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671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CADC-83F0-4F18-B257-D894119D1EB4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36C7-71F6-46B0-AF2A-484876899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CADC-83F0-4F18-B257-D894119D1EB4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36C7-71F6-46B0-AF2A-484876899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154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CADC-83F0-4F18-B257-D894119D1EB4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36C7-71F6-46B0-AF2A-484876899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61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CADC-83F0-4F18-B257-D894119D1EB4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36C7-71F6-46B0-AF2A-484876899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3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CADC-83F0-4F18-B257-D894119D1EB4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36C7-71F6-46B0-AF2A-484876899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427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CADC-83F0-4F18-B257-D894119D1EB4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36C7-71F6-46B0-AF2A-484876899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24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CADC-83F0-4F18-B257-D894119D1EB4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36C7-71F6-46B0-AF2A-484876899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466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6CADC-83F0-4F18-B257-D894119D1EB4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336C7-71F6-46B0-AF2A-484876899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625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981200"/>
            <a:ext cx="7262489" cy="42294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6800" y="958334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To apply 1000mA current flow </a:t>
            </a:r>
            <a:r>
              <a:rPr lang="en-US" dirty="0" err="1" smtClean="0"/>
              <a:t>throught</a:t>
            </a:r>
            <a:r>
              <a:rPr lang="en-US" dirty="0" smtClean="0"/>
              <a:t> 1mohm sense resistor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60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6800" y="958334"/>
            <a:ext cx="670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To key in 1000 in current calibration tab</a:t>
            </a:r>
          </a:p>
          <a:p>
            <a:pPr marL="342900" indent="-342900">
              <a:buAutoNum type="arabicPeriod"/>
            </a:pPr>
            <a:r>
              <a:rPr lang="en-US" dirty="0" smtClean="0"/>
              <a:t>To click “Calibration Gas Gauge” button</a:t>
            </a:r>
          </a:p>
          <a:p>
            <a:pPr marL="342900" indent="-342900">
              <a:buAutoNum type="arabicPeriod"/>
            </a:pPr>
            <a:r>
              <a:rPr lang="en-US" dirty="0" smtClean="0"/>
              <a:t>Then I can see </a:t>
            </a:r>
            <a:r>
              <a:rPr lang="en-US" dirty="0" err="1" smtClean="0"/>
              <a:t>bqstudio</a:t>
            </a:r>
            <a:r>
              <a:rPr lang="en-US" dirty="0" smtClean="0"/>
              <a:t> show success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044982"/>
            <a:ext cx="7654084" cy="388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247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6800" y="958334"/>
            <a:ext cx="670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To open Data Memory tab and check Calibration display</a:t>
            </a:r>
          </a:p>
          <a:p>
            <a:pPr marL="342900" indent="-342900">
              <a:buAutoNum type="arabicPeriod"/>
            </a:pPr>
            <a:r>
              <a:rPr lang="en-US" dirty="0" smtClean="0"/>
              <a:t>Then you can see there are number appeared in CC Gain and Capacity Gain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286000"/>
            <a:ext cx="7902625" cy="340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266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57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Yeh, Paul</dc:creator>
  <cp:lastModifiedBy>Yeh, Paul</cp:lastModifiedBy>
  <cp:revision>1</cp:revision>
  <dcterms:created xsi:type="dcterms:W3CDTF">2020-07-29T04:07:45Z</dcterms:created>
  <dcterms:modified xsi:type="dcterms:W3CDTF">2020-07-29T04:13:21Z</dcterms:modified>
</cp:coreProperties>
</file>