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7" r:id="rId2"/>
    <p:sldId id="285" r:id="rId3"/>
    <p:sldId id="286" r:id="rId4"/>
    <p:sldId id="287" r:id="rId5"/>
    <p:sldId id="281" r:id="rId6"/>
    <p:sldId id="282" r:id="rId7"/>
    <p:sldId id="288" r:id="rId8"/>
  </p:sldIdLst>
  <p:sldSz cx="9144000" cy="6858000" type="screen4x3"/>
  <p:notesSz cx="7104063" cy="10234613"/>
  <p:defaultTextStyle>
    <a:defPPr>
      <a:defRPr lang="en-US"/>
    </a:defPPr>
    <a:lvl1pPr marL="0" lvl="0" indent="0" algn="ctr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</a:defRPr>
    </a:lvl1pPr>
    <a:lvl2pPr marL="457200" lvl="1" indent="0" algn="ctr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</a:defRPr>
    </a:lvl2pPr>
    <a:lvl3pPr marL="914400" lvl="2" indent="0" algn="ctr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</a:defRPr>
    </a:lvl3pPr>
    <a:lvl4pPr marL="1371600" lvl="3" indent="0" algn="ctr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</a:defRPr>
    </a:lvl4pPr>
    <a:lvl5pPr marL="1828800" lvl="4" indent="0" algn="ctr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</a:defRPr>
    </a:lvl5pPr>
    <a:lvl6pPr marL="2286000" lvl="5" indent="0" algn="ctr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</a:defRPr>
    </a:lvl6pPr>
    <a:lvl7pPr marL="2743200" lvl="6" indent="0" algn="ctr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</a:defRPr>
    </a:lvl7pPr>
    <a:lvl8pPr marL="3200400" lvl="7" indent="0" algn="ctr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</a:defRPr>
    </a:lvl8pPr>
    <a:lvl9pPr marL="3657600" lvl="8" indent="0" algn="ctr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5759D"/>
    <a:srgbClr val="308E98"/>
    <a:srgbClr val="4D4D4D"/>
    <a:srgbClr val="B92D14"/>
    <a:srgbClr val="35B19D"/>
    <a:srgbClr val="000000"/>
    <a:srgbClr val="E8E8E8"/>
    <a:srgbClr val="1E1E20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度样式 4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12536"/>
    <p:restoredTop sz="95596"/>
  </p:normalViewPr>
  <p:slideViewPr>
    <p:cSldViewPr showGuides="1">
      <p:cViewPr varScale="1">
        <p:scale>
          <a:sx n="114" d="100"/>
          <a:sy n="114" d="100"/>
        </p:scale>
        <p:origin x="1116" y="150"/>
      </p:cViewPr>
      <p:guideLst>
        <p:guide orient="horz" pos="2160"/>
        <p:guide pos="28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フッタープレースホルダ 8192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1731"/>
          </a:xfrm>
          <a:prstGeom prst="rect">
            <a:avLst/>
          </a:prstGeom>
          <a:noFill/>
          <a:ln w="9525">
            <a:noFill/>
          </a:ln>
        </p:spPr>
        <p:txBody>
          <a:bodyPr lIns="99075" tIns="49538" rIns="99075" bIns="49538"/>
          <a:lstStyle/>
          <a:p>
            <a:pPr lvl="0"/>
            <a:endParaRPr lang="en-US" sz="1300" dirty="0"/>
          </a:p>
        </p:txBody>
      </p:sp>
      <p:sp>
        <p:nvSpPr>
          <p:cNvPr id="81923" name="日付プレースホルダ 8192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1731"/>
          </a:xfrm>
          <a:prstGeom prst="rect">
            <a:avLst/>
          </a:prstGeom>
          <a:noFill/>
          <a:ln w="9525">
            <a:noFill/>
          </a:ln>
        </p:spPr>
        <p:txBody>
          <a:bodyPr lIns="99075" tIns="49538" rIns="99075" bIns="49538"/>
          <a:lstStyle/>
          <a:p>
            <a:pPr lvl="0" algn="r"/>
            <a:endParaRPr lang="en-US" sz="1300" dirty="0"/>
          </a:p>
        </p:txBody>
      </p:sp>
      <p:sp>
        <p:nvSpPr>
          <p:cNvPr id="81924" name="スライドイメージプレースホルダ 8192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95363" y="768350"/>
            <a:ext cx="5113337" cy="3836988"/>
          </a:xfrm>
          <a:prstGeom prst="rect">
            <a:avLst/>
          </a:prstGeom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1925" name="文字列プレースホルダ 81924"/>
          <p:cNvSpPr>
            <a:spLocks noGrp="1"/>
          </p:cNvSpPr>
          <p:nvPr>
            <p:ph type="body" sz="quarter" idx="3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  <a:noFill/>
          <a:ln w="9525">
            <a:noFill/>
          </a:ln>
        </p:spPr>
        <p:txBody>
          <a:bodyPr lIns="99075" tIns="49538" rIns="99075" bIns="49538"/>
          <a:lstStyle/>
          <a:p>
            <a:pPr lvl="0"/>
            <a:r>
              <a:rPr lang="en-US" altLang="ja-JP" dirty="0"/>
              <a:t>Click to edit Master text styles</a:t>
            </a:r>
          </a:p>
          <a:p>
            <a:pPr lvl="1"/>
            <a:r>
              <a:rPr lang="en-US" altLang="ja-JP" dirty="0"/>
              <a:t>Second level</a:t>
            </a:r>
          </a:p>
          <a:p>
            <a:pPr lvl="2"/>
            <a:r>
              <a:rPr lang="en-US" altLang="ja-JP" dirty="0"/>
              <a:t>Third level</a:t>
            </a:r>
          </a:p>
          <a:p>
            <a:pPr lvl="3"/>
            <a:r>
              <a:rPr lang="en-US" altLang="ja-JP" dirty="0"/>
              <a:t>Fourth level</a:t>
            </a:r>
          </a:p>
          <a:p>
            <a:pPr lvl="4"/>
            <a:r>
              <a:rPr lang="en-US" altLang="ja-JP" dirty="0"/>
              <a:t>Fifth level</a:t>
            </a:r>
          </a:p>
        </p:txBody>
      </p:sp>
      <p:sp>
        <p:nvSpPr>
          <p:cNvPr id="81926" name="フッタープレースホルダ 8192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8427" cy="511731"/>
          </a:xfrm>
          <a:prstGeom prst="rect">
            <a:avLst/>
          </a:prstGeom>
          <a:noFill/>
          <a:ln w="9525">
            <a:noFill/>
          </a:ln>
        </p:spPr>
        <p:txBody>
          <a:bodyPr lIns="99075" tIns="49538" rIns="99075" bIns="49538" anchor="b"/>
          <a:lstStyle/>
          <a:p>
            <a:pPr lvl="0"/>
            <a:endParaRPr lang="en-US" sz="1300" dirty="0"/>
          </a:p>
        </p:txBody>
      </p:sp>
      <p:sp>
        <p:nvSpPr>
          <p:cNvPr id="81927" name="スライド番号プレースホルダ 81926"/>
          <p:cNvSpPr>
            <a:spLocks noGrp="1"/>
          </p:cNvSpPr>
          <p:nvPr>
            <p:ph type="sldNum" sz="quarter" idx="5"/>
          </p:nvPr>
        </p:nvSpPr>
        <p:spPr>
          <a:xfrm>
            <a:off x="4023992" y="9721106"/>
            <a:ext cx="3078427" cy="511731"/>
          </a:xfrm>
          <a:prstGeom prst="rect">
            <a:avLst/>
          </a:prstGeom>
          <a:noFill/>
          <a:ln w="9525">
            <a:noFill/>
          </a:ln>
        </p:spPr>
        <p:txBody>
          <a:bodyPr lIns="99075" tIns="49538" rIns="99075" bIns="49538" anchor="b"/>
          <a:lstStyle/>
          <a:p>
            <a:pPr lvl="0" algn="r"/>
            <a:fld id="{9A0DB2DC-4C9A-4742-B13C-FB6460FD3503}" type="slidenum">
              <a:rPr lang="en-US" sz="1300" dirty="0"/>
              <a:t>‹#›</a:t>
            </a:fld>
            <a:endParaRPr lang="en-US" sz="13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lvl="0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スライドイメージプレースホルダ 11264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12643" name="文字列プレースホルダ 11264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ru-RU" altLang="x-none" dirty="0"/>
          </a:p>
        </p:txBody>
      </p:sp>
      <p:sp>
        <p:nvSpPr>
          <p:cNvPr id="2" name="スライド番号プレースホルダ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sz="1300" dirty="0"/>
              <a:t>1</a:t>
            </a:fld>
            <a:endParaRPr lang="en-US" sz="13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スライドイメージプレースホルダ 11264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12643" name="文字列プレースホルダ 11264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ru-RU" altLang="x-none" dirty="0"/>
          </a:p>
        </p:txBody>
      </p:sp>
      <p:sp>
        <p:nvSpPr>
          <p:cNvPr id="2" name="スライド番号プレースホルダ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sz="1300" dirty="0"/>
              <a:t>2</a:t>
            </a:fld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17164067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スライドイメージプレースホルダ 11264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12643" name="文字列プレースホルダ 11264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ru-RU" altLang="x-none" dirty="0"/>
          </a:p>
        </p:txBody>
      </p:sp>
      <p:sp>
        <p:nvSpPr>
          <p:cNvPr id="2" name="スライド番号プレースホルダ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sz="1300" dirty="0"/>
              <a:t>3</a:t>
            </a:fld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17811771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スライドイメージプレースホルダ 11264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12643" name="文字列プレースホルダ 11264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ru-RU" altLang="x-none" dirty="0"/>
          </a:p>
        </p:txBody>
      </p:sp>
      <p:sp>
        <p:nvSpPr>
          <p:cNvPr id="2" name="スライド番号プレースホルダ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sz="1300" dirty="0"/>
              <a:t>4</a:t>
            </a:fld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36921937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スライドイメージプレースホルダ 11264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12643" name="文字列プレースホルダ 11264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ru-RU" altLang="x-none" dirty="0"/>
          </a:p>
        </p:txBody>
      </p:sp>
      <p:sp>
        <p:nvSpPr>
          <p:cNvPr id="2" name="スライド番号プレースホルダ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sz="1300" dirty="0"/>
              <a:t>5</a:t>
            </a:fld>
            <a:endParaRPr lang="en-US" sz="1300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スライドイメージプレースホルダ 11264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12643" name="文字列プレースホルダ 11264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ru-RU" altLang="x-none" dirty="0"/>
          </a:p>
        </p:txBody>
      </p:sp>
      <p:sp>
        <p:nvSpPr>
          <p:cNvPr id="2" name="スライド番号プレースホルダ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sz="1300" dirty="0"/>
              <a:t>6</a:t>
            </a:fld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35152153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スライドイメージプレースホルダ 11264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12643" name="文字列プレースホルダ 11264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ru-RU" altLang="x-none" dirty="0"/>
          </a:p>
        </p:txBody>
      </p:sp>
      <p:sp>
        <p:nvSpPr>
          <p:cNvPr id="2" name="スライド番号プレースホルダ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sz="1300" dirty="0"/>
              <a:t>7</a:t>
            </a:fld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1988921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8F8725A-28AD-45F8-B362-09C8E353BCD4}" type="datetimeFigureOut">
              <a:rPr kumimoji="1" lang="ja-JP" altLang="en-US" smtClean="0"/>
              <a:t>2022/4/29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F8D8928E-AA9A-4D89-BC1F-A2C05AB4BD9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053" name="タイトル 2052"/>
          <p:cNvSpPr>
            <a:spLocks noGrp="1"/>
          </p:cNvSpPr>
          <p:nvPr>
            <p:ph type="ctrTitle" hasCustomPrompt="1"/>
          </p:nvPr>
        </p:nvSpPr>
        <p:spPr>
          <a:xfrm>
            <a:off x="2386013" y="181928"/>
            <a:ext cx="6415087" cy="838200"/>
          </a:xfrm>
        </p:spPr>
        <p:txBody>
          <a:bodyPr anchor="ctr"/>
          <a:lstStyle>
            <a:lvl1pPr algn="r">
              <a:defRPr/>
            </a:lvl1pPr>
          </a:lstStyle>
          <a:p>
            <a:pPr defTabSz="914400">
              <a:buNone/>
            </a:pPr>
            <a:r>
              <a:rPr lang="ja-JP" altLang="en-US" sz="4500" kern="1200" baseline="0" dirty="0">
                <a:latin typeface="Meiryo UI" panose="020B0604030504040204" charset="-128"/>
                <a:ea typeface="Meiryo UI" panose="020B0604030504040204" charset="-128"/>
              </a:rPr>
              <a:t>事業計画書</a:t>
            </a:r>
          </a:p>
        </p:txBody>
      </p:sp>
      <p:sp>
        <p:nvSpPr>
          <p:cNvPr id="8" name="アーチ 7">
            <a:extLst>
              <a:ext uri="{FF2B5EF4-FFF2-40B4-BE49-F238E27FC236}">
                <a16:creationId xmlns:a16="http://schemas.microsoft.com/office/drawing/2014/main" id="{00000000-0008-0000-0000-000028000000}"/>
              </a:ext>
            </a:extLst>
          </p:cNvPr>
          <p:cNvSpPr/>
          <p:nvPr userDrawn="1"/>
        </p:nvSpPr>
        <p:spPr>
          <a:xfrm rot="10800000">
            <a:off x="3505200" y="2806605"/>
            <a:ext cx="1794135" cy="1763268"/>
          </a:xfrm>
          <a:prstGeom prst="blockArc">
            <a:avLst>
              <a:gd name="adj1" fmla="val 7268669"/>
              <a:gd name="adj2" fmla="val 3458022"/>
              <a:gd name="adj3" fmla="val 14920"/>
            </a:avLst>
          </a:prstGeom>
          <a:solidFill>
            <a:srgbClr val="15D1FF"/>
          </a:solidFill>
          <a:ln>
            <a:noFill/>
          </a:ln>
          <a:effectLst>
            <a:outerShdw blurRad="50800" dist="127000" dir="2700000" algn="tl" rotWithShape="0">
              <a:srgbClr val="3DCFFF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ja-JP" altLang="en-US" sz="1100">
              <a:solidFill>
                <a:schemeClr val="tx1"/>
              </a:solidFill>
            </a:endParaRPr>
          </a:p>
        </p:txBody>
      </p:sp>
      <p:sp>
        <p:nvSpPr>
          <p:cNvPr id="9" name="楕円 8">
            <a:extLst>
              <a:ext uri="{FF2B5EF4-FFF2-40B4-BE49-F238E27FC236}">
                <a16:creationId xmlns:a16="http://schemas.microsoft.com/office/drawing/2014/main" id="{CB3533C4-7E40-4CED-AA33-73ADE748974E}"/>
              </a:ext>
            </a:extLst>
          </p:cNvPr>
          <p:cNvSpPr/>
          <p:nvPr userDrawn="1"/>
        </p:nvSpPr>
        <p:spPr>
          <a:xfrm>
            <a:off x="4273848" y="3567057"/>
            <a:ext cx="249218" cy="248078"/>
          </a:xfrm>
          <a:prstGeom prst="ellipse">
            <a:avLst/>
          </a:prstGeom>
          <a:solidFill>
            <a:srgbClr val="15D1FF"/>
          </a:solidFill>
          <a:ln>
            <a:noFill/>
          </a:ln>
          <a:effectLst>
            <a:outerShdw blurRad="50800" dist="127000" dir="2700000" algn="tl" rotWithShape="0">
              <a:srgbClr val="3DCFFF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ja-JP" altLang="en-US" sz="1100"/>
          </a:p>
        </p:txBody>
      </p:sp>
      <p:sp>
        <p:nvSpPr>
          <p:cNvPr id="10" name="角丸四角形 41">
            <a:extLst>
              <a:ext uri="{FF2B5EF4-FFF2-40B4-BE49-F238E27FC236}">
                <a16:creationId xmlns:a16="http://schemas.microsoft.com/office/drawing/2014/main" id="{451FD2AA-F33C-43E9-84EA-6C91AAA6CC73}"/>
              </a:ext>
            </a:extLst>
          </p:cNvPr>
          <p:cNvSpPr/>
          <p:nvPr userDrawn="1"/>
        </p:nvSpPr>
        <p:spPr>
          <a:xfrm>
            <a:off x="4294168" y="2807875"/>
            <a:ext cx="207396" cy="716637"/>
          </a:xfrm>
          <a:prstGeom prst="roundRect">
            <a:avLst/>
          </a:prstGeom>
          <a:solidFill>
            <a:srgbClr val="15D1FF"/>
          </a:solidFill>
          <a:ln>
            <a:noFill/>
          </a:ln>
          <a:effectLst>
            <a:outerShdw blurRad="50800" dist="127000" dir="2700000" algn="tl" rotWithShape="0">
              <a:srgbClr val="3DCFFF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ja-JP" altLang="en-US" sz="110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8EF1BA5-F023-4C52-876D-B0FFF71B05C9}"/>
              </a:ext>
            </a:extLst>
          </p:cNvPr>
          <p:cNvSpPr txBox="1"/>
          <p:nvPr userDrawn="1"/>
        </p:nvSpPr>
        <p:spPr>
          <a:xfrm>
            <a:off x="3229117" y="4849324"/>
            <a:ext cx="2337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>
                <a:solidFill>
                  <a:schemeClr val="bg2"/>
                </a:solidFill>
                <a:latin typeface="Siemens Gost Type A" panose="00000500000000000000" pitchFamily="2" charset="-52"/>
              </a:rPr>
              <a:t>E-Power Solutions</a:t>
            </a:r>
            <a:endParaRPr kumimoji="1" lang="ja-JP" altLang="en-US" b="1" dirty="0">
              <a:solidFill>
                <a:schemeClr val="bg2"/>
              </a:solidFill>
              <a:latin typeface="Siemens Gost Type A" panose="00000500000000000000" pitchFamily="2" charset="-52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18A8FD17-6BFD-4F40-86F9-6E3AA719340D}"/>
              </a:ext>
            </a:extLst>
          </p:cNvPr>
          <p:cNvSpPr txBox="1"/>
          <p:nvPr userDrawn="1"/>
        </p:nvSpPr>
        <p:spPr>
          <a:xfrm>
            <a:off x="5762618" y="1020128"/>
            <a:ext cx="30492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b="1" dirty="0">
                <a:solidFill>
                  <a:schemeClr val="bg2"/>
                </a:solidFill>
                <a:latin typeface="Siemens Gost Type A" panose="00000500000000000000" pitchFamily="2" charset="-52"/>
              </a:rPr>
              <a:t>E-Power Solutions</a:t>
            </a:r>
            <a:endParaRPr kumimoji="1" lang="ja-JP" altLang="en-US" sz="3200" b="1" dirty="0">
              <a:solidFill>
                <a:schemeClr val="bg2"/>
              </a:solidFill>
              <a:latin typeface="Siemens Gost Type A" panose="00000500000000000000" pitchFamily="2" charset="-5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/>
              <a:t>マスタ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00800" y="1417638"/>
            <a:ext cx="1828800" cy="5211762"/>
          </a:xfrm>
        </p:spPr>
        <p:txBody>
          <a:bodyPr vert="eaVert"/>
          <a:lstStyle/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914400" y="1417638"/>
            <a:ext cx="5380383" cy="5211762"/>
          </a:xfrm>
        </p:spPr>
        <p:txBody>
          <a:bodyPr vert="eaVert"/>
          <a:lstStyle/>
          <a:p>
            <a:pPr lvl="0"/>
            <a:r>
              <a:rPr kumimoji="1" lang="ja-JP" altLang="en-US" dirty="0"/>
              <a:t>マスタ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C19BA449-DA59-4A14-AB9B-DCECDCB6F1AA}"/>
              </a:ext>
            </a:extLst>
          </p:cNvPr>
          <p:cNvSpPr/>
          <p:nvPr userDrawn="1"/>
        </p:nvSpPr>
        <p:spPr>
          <a:xfrm>
            <a:off x="0" y="0"/>
            <a:ext cx="9144000" cy="1003814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1700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100000"/>
                </a:schemeClr>
              </a:gs>
            </a:gsLst>
            <a:lin ang="17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285999" y="124143"/>
            <a:ext cx="6332855" cy="715962"/>
          </a:xfrm>
        </p:spPr>
        <p:txBody>
          <a:bodyPr/>
          <a:lstStyle>
            <a:lvl1pPr>
              <a:defRPr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9" name="タイトル 1"/>
          <p:cNvSpPr>
            <a:spLocks noGrp="1"/>
          </p:cNvSpPr>
          <p:nvPr userDrawn="1"/>
        </p:nvSpPr>
        <p:spPr>
          <a:xfrm>
            <a:off x="7134860" y="-91440"/>
            <a:ext cx="2061845" cy="49022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>
              <a:defRPr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algn="r"/>
            <a:r>
              <a:rPr kumimoji="1" lang="en-US" altLang="ja-JP" sz="1600" dirty="0">
                <a:solidFill>
                  <a:srgbClr val="FF0000"/>
                </a:solidFill>
              </a:rPr>
              <a:t>Confidential</a:t>
            </a: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97D2D82E-37D9-49F2-9FF4-10673DFB9077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305034" y="71779"/>
            <a:ext cx="651709" cy="654001"/>
            <a:chOff x="0" y="0"/>
            <a:chExt cx="900120" cy="913130"/>
          </a:xfrm>
        </p:grpSpPr>
        <p:sp>
          <p:nvSpPr>
            <p:cNvPr id="8" name="アーチ 7">
              <a:extLst>
                <a:ext uri="{FF2B5EF4-FFF2-40B4-BE49-F238E27FC236}">
                  <a16:creationId xmlns:a16="http://schemas.microsoft.com/office/drawing/2014/main" id="{ECDE5DDB-5947-4888-8A48-9D9FF401963B}"/>
                </a:ext>
              </a:extLst>
            </p:cNvPr>
            <p:cNvSpPr/>
            <p:nvPr userDrawn="1"/>
          </p:nvSpPr>
          <p:spPr>
            <a:xfrm rot="10800000">
              <a:off x="0" y="13658"/>
              <a:ext cx="900120" cy="899472"/>
            </a:xfrm>
            <a:prstGeom prst="blockArc">
              <a:avLst>
                <a:gd name="adj1" fmla="val 7268669"/>
                <a:gd name="adj2" fmla="val 3458022"/>
                <a:gd name="adj3" fmla="val 14920"/>
              </a:avLst>
            </a:prstGeom>
            <a:solidFill>
              <a:srgbClr val="15D1FF"/>
            </a:solidFill>
            <a:ln>
              <a:noFill/>
            </a:ln>
            <a:effectLst>
              <a:outerShdw blurRad="50800" dist="76200" dir="2700000" algn="tl" rotWithShape="0">
                <a:srgbClr val="15D1FF">
                  <a:alpha val="60000"/>
                </a:srgbClr>
              </a:outerShdw>
            </a:effectLst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lang="ja-JP" altLang="en-US" sz="1100">
                <a:solidFill>
                  <a:schemeClr val="tx1"/>
                </a:solidFill>
              </a:endParaRPr>
            </a:p>
          </p:txBody>
        </p:sp>
        <p:sp>
          <p:nvSpPr>
            <p:cNvPr id="11" name="楕円 10">
              <a:extLst>
                <a:ext uri="{FF2B5EF4-FFF2-40B4-BE49-F238E27FC236}">
                  <a16:creationId xmlns:a16="http://schemas.microsoft.com/office/drawing/2014/main" id="{897DDA6D-D4E4-404D-9924-45DF967C094A}"/>
                </a:ext>
              </a:extLst>
            </p:cNvPr>
            <p:cNvSpPr/>
            <p:nvPr userDrawn="1"/>
          </p:nvSpPr>
          <p:spPr>
            <a:xfrm>
              <a:off x="391562" y="388468"/>
              <a:ext cx="125320" cy="126094"/>
            </a:xfrm>
            <a:prstGeom prst="ellipse">
              <a:avLst/>
            </a:prstGeom>
            <a:solidFill>
              <a:srgbClr val="15D1FF"/>
            </a:solidFill>
            <a:ln>
              <a:noFill/>
            </a:ln>
            <a:effectLst>
              <a:outerShdw blurRad="50800" dist="88900" dir="2700000" algn="tl" rotWithShape="0">
                <a:srgbClr val="15D1FF">
                  <a:alpha val="60000"/>
                </a:srgbClr>
              </a:outerShdw>
            </a:effectLst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lang="ja-JP" altLang="en-US" sz="1100"/>
            </a:p>
          </p:txBody>
        </p:sp>
        <p:sp>
          <p:nvSpPr>
            <p:cNvPr id="12" name="角丸四角形 48">
              <a:extLst>
                <a:ext uri="{FF2B5EF4-FFF2-40B4-BE49-F238E27FC236}">
                  <a16:creationId xmlns:a16="http://schemas.microsoft.com/office/drawing/2014/main" id="{85046DF2-9661-4EEE-BE19-F08F8067E52D}"/>
                </a:ext>
              </a:extLst>
            </p:cNvPr>
            <p:cNvSpPr/>
            <p:nvPr userDrawn="1"/>
          </p:nvSpPr>
          <p:spPr>
            <a:xfrm>
              <a:off x="401689" y="0"/>
              <a:ext cx="103167" cy="367188"/>
            </a:xfrm>
            <a:prstGeom prst="roundRect">
              <a:avLst/>
            </a:prstGeom>
            <a:solidFill>
              <a:srgbClr val="15D1FF"/>
            </a:solidFill>
            <a:ln>
              <a:noFill/>
            </a:ln>
            <a:effectLst>
              <a:outerShdw blurRad="50800" dist="88900" dir="2700000" algn="tl" rotWithShape="0">
                <a:srgbClr val="15D1FF">
                  <a:alpha val="60000"/>
                </a:srgbClr>
              </a:outerShdw>
            </a:effectLst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lang="ja-JP" altLang="en-US" sz="1100"/>
            </a:p>
          </p:txBody>
        </p:sp>
      </p:grp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B477E37-7F56-416E-9189-69176B642E4F}"/>
              </a:ext>
            </a:extLst>
          </p:cNvPr>
          <p:cNvSpPr txBox="1"/>
          <p:nvPr userDrawn="1"/>
        </p:nvSpPr>
        <p:spPr>
          <a:xfrm>
            <a:off x="-85815" y="696036"/>
            <a:ext cx="14334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b="1" dirty="0">
                <a:solidFill>
                  <a:schemeClr val="bg2"/>
                </a:solidFill>
                <a:latin typeface="Siemens Gost Type A" panose="00000500000000000000" pitchFamily="2" charset="-52"/>
              </a:rPr>
              <a:t>E-Power Solutions</a:t>
            </a:r>
            <a:endParaRPr kumimoji="1" lang="ja-JP" altLang="en-US" sz="1400" b="1" dirty="0">
              <a:solidFill>
                <a:schemeClr val="bg2"/>
              </a:solidFill>
              <a:latin typeface="Siemens Gost Type A" panose="00000500000000000000" pitchFamily="2" charset="-52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8F8725A-28AD-45F8-B362-09C8E353BCD4}" type="datetimeFigureOut">
              <a:rPr kumimoji="1" lang="ja-JP" altLang="en-US" smtClean="0"/>
              <a:t>2022/4/29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F8D8928E-AA9A-4D89-BC1F-A2C05AB4BD9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053" name="タイトル 2052"/>
          <p:cNvSpPr>
            <a:spLocks noGrp="1"/>
          </p:cNvSpPr>
          <p:nvPr>
            <p:ph type="ctrTitle" hasCustomPrompt="1"/>
          </p:nvPr>
        </p:nvSpPr>
        <p:spPr>
          <a:xfrm>
            <a:off x="2386013" y="181928"/>
            <a:ext cx="6415087" cy="838200"/>
          </a:xfrm>
        </p:spPr>
        <p:txBody>
          <a:bodyPr anchor="ctr"/>
          <a:lstStyle>
            <a:lvl1pPr algn="r">
              <a:defRPr/>
            </a:lvl1pPr>
          </a:lstStyle>
          <a:p>
            <a:pPr defTabSz="914400">
              <a:buNone/>
            </a:pPr>
            <a:r>
              <a:rPr lang="ja-JP" altLang="en-US" sz="4500" kern="1200" baseline="0" dirty="0">
                <a:latin typeface="Meiryo UI" panose="020B0604030504040204" charset="-128"/>
                <a:ea typeface="Meiryo UI" panose="020B0604030504040204" charset="-128"/>
              </a:rPr>
              <a:t>THANK YOU!</a:t>
            </a:r>
          </a:p>
        </p:txBody>
      </p:sp>
      <p:sp>
        <p:nvSpPr>
          <p:cNvPr id="7" name="アーチ 6">
            <a:extLst>
              <a:ext uri="{FF2B5EF4-FFF2-40B4-BE49-F238E27FC236}">
                <a16:creationId xmlns:a16="http://schemas.microsoft.com/office/drawing/2014/main" id="{039F8562-B820-4F5E-9BDE-E210E57AF0A3}"/>
              </a:ext>
            </a:extLst>
          </p:cNvPr>
          <p:cNvSpPr/>
          <p:nvPr userDrawn="1"/>
        </p:nvSpPr>
        <p:spPr>
          <a:xfrm rot="10800000">
            <a:off x="3505200" y="2806605"/>
            <a:ext cx="1794135" cy="1763268"/>
          </a:xfrm>
          <a:prstGeom prst="blockArc">
            <a:avLst>
              <a:gd name="adj1" fmla="val 7268669"/>
              <a:gd name="adj2" fmla="val 3458022"/>
              <a:gd name="adj3" fmla="val 14920"/>
            </a:avLst>
          </a:prstGeom>
          <a:solidFill>
            <a:srgbClr val="15D1FF"/>
          </a:solidFill>
          <a:ln>
            <a:noFill/>
          </a:ln>
          <a:effectLst>
            <a:outerShdw blurRad="50800" dist="127000" dir="2700000" algn="tl" rotWithShape="0">
              <a:srgbClr val="3DCFFF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ja-JP" altLang="en-US" sz="1100">
              <a:solidFill>
                <a:schemeClr val="tx1"/>
              </a:solidFill>
            </a:endParaRPr>
          </a:p>
        </p:txBody>
      </p:sp>
      <p:sp>
        <p:nvSpPr>
          <p:cNvPr id="8" name="楕円 7">
            <a:extLst>
              <a:ext uri="{FF2B5EF4-FFF2-40B4-BE49-F238E27FC236}">
                <a16:creationId xmlns:a16="http://schemas.microsoft.com/office/drawing/2014/main" id="{708D75E0-1728-40EC-A742-353CD942BC21}"/>
              </a:ext>
            </a:extLst>
          </p:cNvPr>
          <p:cNvSpPr/>
          <p:nvPr userDrawn="1"/>
        </p:nvSpPr>
        <p:spPr>
          <a:xfrm>
            <a:off x="4273848" y="3567057"/>
            <a:ext cx="249218" cy="248078"/>
          </a:xfrm>
          <a:prstGeom prst="ellipse">
            <a:avLst/>
          </a:prstGeom>
          <a:solidFill>
            <a:srgbClr val="15D1FF"/>
          </a:solidFill>
          <a:ln>
            <a:noFill/>
          </a:ln>
          <a:effectLst>
            <a:outerShdw blurRad="50800" dist="127000" dir="2700000" algn="tl" rotWithShape="0">
              <a:srgbClr val="3DCFFF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ja-JP" altLang="en-US" sz="1100"/>
          </a:p>
        </p:txBody>
      </p:sp>
      <p:sp>
        <p:nvSpPr>
          <p:cNvPr id="9" name="角丸四角形 41">
            <a:extLst>
              <a:ext uri="{FF2B5EF4-FFF2-40B4-BE49-F238E27FC236}">
                <a16:creationId xmlns:a16="http://schemas.microsoft.com/office/drawing/2014/main" id="{30B65544-48E4-4E91-99EA-7607208F9E27}"/>
              </a:ext>
            </a:extLst>
          </p:cNvPr>
          <p:cNvSpPr/>
          <p:nvPr userDrawn="1"/>
        </p:nvSpPr>
        <p:spPr>
          <a:xfrm>
            <a:off x="4294168" y="2807875"/>
            <a:ext cx="207396" cy="716637"/>
          </a:xfrm>
          <a:prstGeom prst="roundRect">
            <a:avLst/>
          </a:prstGeom>
          <a:solidFill>
            <a:srgbClr val="15D1FF"/>
          </a:solidFill>
          <a:ln>
            <a:noFill/>
          </a:ln>
          <a:effectLst>
            <a:outerShdw blurRad="50800" dist="127000" dir="2700000" algn="tl" rotWithShape="0">
              <a:srgbClr val="3DCFFF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ja-JP" altLang="en-US" sz="110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FEBCAD4-8B22-4C81-B682-473068E2B28A}"/>
              </a:ext>
            </a:extLst>
          </p:cNvPr>
          <p:cNvSpPr txBox="1"/>
          <p:nvPr userDrawn="1"/>
        </p:nvSpPr>
        <p:spPr>
          <a:xfrm>
            <a:off x="3229117" y="4868660"/>
            <a:ext cx="2337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>
                <a:solidFill>
                  <a:schemeClr val="bg2"/>
                </a:solidFill>
                <a:latin typeface="Siemens Gost Type A" panose="00000500000000000000" pitchFamily="2" charset="-52"/>
              </a:rPr>
              <a:t>E-Power Solutions</a:t>
            </a:r>
            <a:endParaRPr kumimoji="1" lang="ja-JP" altLang="en-US" b="1" dirty="0">
              <a:solidFill>
                <a:schemeClr val="bg2"/>
              </a:solidFill>
              <a:latin typeface="Siemens Gost Type A" panose="00000500000000000000" pitchFamily="2" charset="-52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850A071-216F-4434-B368-86CEEB72ADAE}"/>
              </a:ext>
            </a:extLst>
          </p:cNvPr>
          <p:cNvSpPr txBox="1"/>
          <p:nvPr userDrawn="1"/>
        </p:nvSpPr>
        <p:spPr>
          <a:xfrm>
            <a:off x="5762618" y="1020128"/>
            <a:ext cx="30492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b="1" dirty="0">
                <a:solidFill>
                  <a:schemeClr val="bg2"/>
                </a:solidFill>
                <a:latin typeface="Siemens Gost Type A" panose="00000500000000000000" pitchFamily="2" charset="-52"/>
              </a:rPr>
              <a:t>E-Power Solutions</a:t>
            </a:r>
            <a:endParaRPr kumimoji="1" lang="ja-JP" altLang="en-US" sz="3200" b="1" dirty="0">
              <a:solidFill>
                <a:schemeClr val="bg2"/>
              </a:solidFill>
              <a:latin typeface="Siemens Gost Type A" panose="00000500000000000000" pitchFamily="2" charset="-52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914400" y="2438400"/>
            <a:ext cx="3584448" cy="4191000"/>
          </a:xfrm>
        </p:spPr>
        <p:txBody>
          <a:bodyPr/>
          <a:lstStyle/>
          <a:p>
            <a:pPr lvl="0"/>
            <a:r>
              <a:rPr kumimoji="1" lang="ja-JP" altLang="en-US" dirty="0"/>
              <a:t>マスタ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5152" y="2438400"/>
            <a:ext cx="3584448" cy="4191000"/>
          </a:xfrm>
        </p:spPr>
        <p:txBody>
          <a:bodyPr/>
          <a:lstStyle/>
          <a:p>
            <a:pPr lvl="0"/>
            <a:r>
              <a:rPr kumimoji="1" lang="ja-JP" altLang="en-US" dirty="0"/>
              <a:t>マスタ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/>
              <a:t>マスタ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 dirty="0"/>
              <a:t>マスタ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/>
              <a:t>マスタ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 dirty="0"/>
              <a:t>マスタ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マスタ タイトルの書式設定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dirty="0"/>
              <a:t>マスタ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1025"/>
          <p:cNvSpPr>
            <a:spLocks noGrp="1"/>
          </p:cNvSpPr>
          <p:nvPr>
            <p:ph type="title"/>
          </p:nvPr>
        </p:nvSpPr>
        <p:spPr>
          <a:xfrm>
            <a:off x="914400" y="1417638"/>
            <a:ext cx="7315200" cy="715962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en-US" altLang="ja-JP" dirty="0"/>
              <a:t>Click to edit Master title style</a:t>
            </a:r>
          </a:p>
        </p:txBody>
      </p:sp>
      <p:sp>
        <p:nvSpPr>
          <p:cNvPr id="1027" name="文字列プレースホルダ 1026"/>
          <p:cNvSpPr>
            <a:spLocks noGrp="1"/>
          </p:cNvSpPr>
          <p:nvPr>
            <p:ph type="body" idx="1"/>
          </p:nvPr>
        </p:nvSpPr>
        <p:spPr>
          <a:xfrm>
            <a:off x="914400" y="2438400"/>
            <a:ext cx="7315200" cy="41910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ja-JP" dirty="0"/>
              <a:t>Click to edit Master text styles</a:t>
            </a:r>
          </a:p>
          <a:p>
            <a:pPr lvl="1"/>
            <a:r>
              <a:rPr lang="en-US" altLang="ja-JP" dirty="0"/>
              <a:t>Second level</a:t>
            </a:r>
          </a:p>
          <a:p>
            <a:pPr lvl="2"/>
            <a:r>
              <a:rPr lang="en-US" altLang="ja-JP" dirty="0"/>
              <a:t>Third level</a:t>
            </a:r>
          </a:p>
          <a:p>
            <a:pPr lvl="3"/>
            <a:r>
              <a:rPr lang="en-US" altLang="ja-JP" dirty="0"/>
              <a:t>Fourth level</a:t>
            </a:r>
          </a:p>
          <a:p>
            <a:pPr lvl="4"/>
            <a:r>
              <a:rPr lang="en-US" altLang="ja-JP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sldNum="0" hdr="0"/>
  <p:txStyles>
    <p:title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None/>
        <a:defRPr sz="4400" b="0" i="0" u="none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図 21">
            <a:extLst>
              <a:ext uri="{FF2B5EF4-FFF2-40B4-BE49-F238E27FC236}">
                <a16:creationId xmlns:a16="http://schemas.microsoft.com/office/drawing/2014/main" id="{05615E0B-7E29-40A0-B59D-D6E2E5B1D4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495425"/>
            <a:ext cx="7482599" cy="4603551"/>
          </a:xfrm>
          <a:prstGeom prst="rect">
            <a:avLst/>
          </a:prstGeom>
        </p:spPr>
      </p:pic>
      <p:sp>
        <p:nvSpPr>
          <p:cNvPr id="17412" name="タイトル 17411"/>
          <p:cNvSpPr>
            <a:spLocks noGrp="1"/>
          </p:cNvSpPr>
          <p:nvPr>
            <p:ph type="title"/>
          </p:nvPr>
        </p:nvSpPr>
        <p:spPr>
          <a:effectLst>
            <a:outerShdw dist="28398" dir="1593903" algn="ctr" rotWithShape="0">
              <a:schemeClr val="accent2"/>
            </a:outerShdw>
          </a:effectLst>
        </p:spPr>
        <p:txBody>
          <a:bodyPr anchor="ctr"/>
          <a:lstStyle/>
          <a:p>
            <a:r>
              <a:rPr lang="en-US" altLang="ja-JP" sz="4000" dirty="0"/>
              <a:t>Start Up Failure</a:t>
            </a:r>
            <a:endParaRPr lang="ja-JP" altLang="ru-RU" sz="4000" dirty="0"/>
          </a:p>
        </p:txBody>
      </p:sp>
      <p:sp>
        <p:nvSpPr>
          <p:cNvPr id="5" name="テキスト ボックス 11">
            <a:extLst>
              <a:ext uri="{FF2B5EF4-FFF2-40B4-BE49-F238E27FC236}">
                <a16:creationId xmlns:a16="http://schemas.microsoft.com/office/drawing/2014/main" id="{A112F69E-4806-4AD5-80D5-D12F3FCC7C68}"/>
              </a:ext>
            </a:extLst>
          </p:cNvPr>
          <p:cNvSpPr txBox="1"/>
          <p:nvPr/>
        </p:nvSpPr>
        <p:spPr>
          <a:xfrm>
            <a:off x="1238250" y="5400675"/>
            <a:ext cx="879664" cy="264560"/>
          </a:xfrm>
          <a:prstGeom prst="rect">
            <a:avLst/>
          </a:prstGeom>
          <a:solidFill>
            <a:schemeClr val="accent2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100"/>
              <a:t>PC Collector</a:t>
            </a:r>
            <a:endParaRPr kumimoji="1" lang="ja-JP" altLang="en-US" sz="1100"/>
          </a:p>
        </p:txBody>
      </p:sp>
      <p:sp>
        <p:nvSpPr>
          <p:cNvPr id="6" name="テキスト ボックス 15">
            <a:extLst>
              <a:ext uri="{FF2B5EF4-FFF2-40B4-BE49-F238E27FC236}">
                <a16:creationId xmlns:a16="http://schemas.microsoft.com/office/drawing/2014/main" id="{C45BDDCF-B4D7-49B9-9FB8-0E3767960D7C}"/>
              </a:ext>
            </a:extLst>
          </p:cNvPr>
          <p:cNvSpPr txBox="1"/>
          <p:nvPr/>
        </p:nvSpPr>
        <p:spPr>
          <a:xfrm>
            <a:off x="2295525" y="5400675"/>
            <a:ext cx="938719" cy="264560"/>
          </a:xfrm>
          <a:prstGeom prst="rect">
            <a:avLst/>
          </a:prstGeom>
          <a:solidFill>
            <a:schemeClr val="accent2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100"/>
              <a:t>TransCurrent</a:t>
            </a:r>
            <a:endParaRPr kumimoji="1" lang="ja-JP" altLang="en-US" sz="1100"/>
          </a:p>
        </p:txBody>
      </p:sp>
      <p:sp>
        <p:nvSpPr>
          <p:cNvPr id="7" name="テキスト ボックス 16">
            <a:extLst>
              <a:ext uri="{FF2B5EF4-FFF2-40B4-BE49-F238E27FC236}">
                <a16:creationId xmlns:a16="http://schemas.microsoft.com/office/drawing/2014/main" id="{2900D99A-3335-4E99-952A-0420F823991C}"/>
              </a:ext>
            </a:extLst>
          </p:cNvPr>
          <p:cNvSpPr txBox="1"/>
          <p:nvPr/>
        </p:nvSpPr>
        <p:spPr>
          <a:xfrm>
            <a:off x="3390900" y="5391150"/>
            <a:ext cx="780919" cy="264560"/>
          </a:xfrm>
          <a:prstGeom prst="rect">
            <a:avLst/>
          </a:prstGeom>
          <a:solidFill>
            <a:schemeClr val="accent2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100"/>
              <a:t>HFET Gate</a:t>
            </a:r>
            <a:endParaRPr kumimoji="1" lang="ja-JP" altLang="en-US" sz="1100"/>
          </a:p>
        </p:txBody>
      </p:sp>
      <p:sp>
        <p:nvSpPr>
          <p:cNvPr id="8" name="テキスト ボックス 17">
            <a:extLst>
              <a:ext uri="{FF2B5EF4-FFF2-40B4-BE49-F238E27FC236}">
                <a16:creationId xmlns:a16="http://schemas.microsoft.com/office/drawing/2014/main" id="{6FC3FD0F-14FA-4A83-BC53-5323EF46C07F}"/>
              </a:ext>
            </a:extLst>
          </p:cNvPr>
          <p:cNvSpPr txBox="1"/>
          <p:nvPr/>
        </p:nvSpPr>
        <p:spPr>
          <a:xfrm>
            <a:off x="4600575" y="5391150"/>
            <a:ext cx="439800" cy="264560"/>
          </a:xfrm>
          <a:prstGeom prst="rect">
            <a:avLst/>
          </a:prstGeom>
          <a:solidFill>
            <a:schemeClr val="accent2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100"/>
              <a:t>SWS</a:t>
            </a:r>
            <a:endParaRPr kumimoji="1" lang="ja-JP" altLang="en-US" sz="1100"/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7739F28-B2C8-462C-9F8D-61D3CB0A1175}"/>
              </a:ext>
            </a:extLst>
          </p:cNvPr>
          <p:cNvCxnSpPr/>
          <p:nvPr/>
        </p:nvCxnSpPr>
        <p:spPr>
          <a:xfrm>
            <a:off x="4667250" y="1914525"/>
            <a:ext cx="0" cy="344805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矢印: 右 9">
            <a:extLst>
              <a:ext uri="{FF2B5EF4-FFF2-40B4-BE49-F238E27FC236}">
                <a16:creationId xmlns:a16="http://schemas.microsoft.com/office/drawing/2014/main" id="{52F6526F-DEAC-41ED-8313-56B791F2CC73}"/>
              </a:ext>
            </a:extLst>
          </p:cNvPr>
          <p:cNvSpPr/>
          <p:nvPr/>
        </p:nvSpPr>
        <p:spPr>
          <a:xfrm>
            <a:off x="4714875" y="1885950"/>
            <a:ext cx="361950" cy="1143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11" name="矢印: 右 10">
            <a:extLst>
              <a:ext uri="{FF2B5EF4-FFF2-40B4-BE49-F238E27FC236}">
                <a16:creationId xmlns:a16="http://schemas.microsoft.com/office/drawing/2014/main" id="{9CE41306-8EC6-4988-A12E-250D4E809EC0}"/>
              </a:ext>
            </a:extLst>
          </p:cNvPr>
          <p:cNvSpPr/>
          <p:nvPr/>
        </p:nvSpPr>
        <p:spPr>
          <a:xfrm rot="10800000">
            <a:off x="4267200" y="1895475"/>
            <a:ext cx="361950" cy="1143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12" name="テキスト ボックス 21">
            <a:extLst>
              <a:ext uri="{FF2B5EF4-FFF2-40B4-BE49-F238E27FC236}">
                <a16:creationId xmlns:a16="http://schemas.microsoft.com/office/drawing/2014/main" id="{45E54856-C81B-4ED0-AAE1-46D916B897A0}"/>
              </a:ext>
            </a:extLst>
          </p:cNvPr>
          <p:cNvSpPr txBox="1"/>
          <p:nvPr/>
        </p:nvSpPr>
        <p:spPr>
          <a:xfrm>
            <a:off x="3752850" y="1781175"/>
            <a:ext cx="468526" cy="264560"/>
          </a:xfrm>
          <a:prstGeom prst="rect">
            <a:avLst/>
          </a:prstGeom>
          <a:solidFill>
            <a:schemeClr val="accent2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100"/>
              <a:t>AAM</a:t>
            </a:r>
            <a:endParaRPr kumimoji="1" lang="ja-JP" altLang="en-US" sz="1100"/>
          </a:p>
        </p:txBody>
      </p:sp>
      <p:sp>
        <p:nvSpPr>
          <p:cNvPr id="13" name="テキスト ボックス 22">
            <a:extLst>
              <a:ext uri="{FF2B5EF4-FFF2-40B4-BE49-F238E27FC236}">
                <a16:creationId xmlns:a16="http://schemas.microsoft.com/office/drawing/2014/main" id="{FA0C3E44-0910-4FCC-B279-C4E303C23DB0}"/>
              </a:ext>
            </a:extLst>
          </p:cNvPr>
          <p:cNvSpPr txBox="1"/>
          <p:nvPr/>
        </p:nvSpPr>
        <p:spPr>
          <a:xfrm>
            <a:off x="4797824" y="1809750"/>
            <a:ext cx="1156087" cy="430887"/>
          </a:xfrm>
          <a:prstGeom prst="rect">
            <a:avLst/>
          </a:prstGeom>
          <a:solidFill>
            <a:schemeClr val="accent2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100" dirty="0"/>
              <a:t>LPM?</a:t>
            </a:r>
            <a:endParaRPr kumimoji="1" lang="en-US" altLang="ja-JP" dirty="0"/>
          </a:p>
          <a:p>
            <a:r>
              <a:rPr kumimoji="1" lang="en-US" altLang="ja-JP" sz="1100" dirty="0"/>
              <a:t>Survival Mode?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タイトル 17411"/>
          <p:cNvSpPr>
            <a:spLocks noGrp="1"/>
          </p:cNvSpPr>
          <p:nvPr>
            <p:ph type="title"/>
          </p:nvPr>
        </p:nvSpPr>
        <p:spPr>
          <a:effectLst>
            <a:outerShdw dist="28398" dir="1593903" algn="ctr" rotWithShape="0">
              <a:schemeClr val="accent2"/>
            </a:outerShdw>
          </a:effectLst>
        </p:spPr>
        <p:txBody>
          <a:bodyPr anchor="ctr"/>
          <a:lstStyle/>
          <a:p>
            <a:r>
              <a:rPr lang="en-US" altLang="ja-JP" sz="4000" dirty="0"/>
              <a:t>Start Up Failure</a:t>
            </a:r>
            <a:endParaRPr lang="ja-JP" altLang="ru-RU" sz="4000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AC968244-65AD-4D53-9EDF-B62347CDF8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295400"/>
            <a:ext cx="7772400" cy="4781847"/>
          </a:xfrm>
          <a:prstGeom prst="rect">
            <a:avLst/>
          </a:prstGeom>
        </p:spPr>
      </p:pic>
      <p:sp>
        <p:nvSpPr>
          <p:cNvPr id="5" name="テキスト ボックス 11">
            <a:extLst>
              <a:ext uri="{FF2B5EF4-FFF2-40B4-BE49-F238E27FC236}">
                <a16:creationId xmlns:a16="http://schemas.microsoft.com/office/drawing/2014/main" id="{A112F69E-4806-4AD5-80D5-D12F3FCC7C68}"/>
              </a:ext>
            </a:extLst>
          </p:cNvPr>
          <p:cNvSpPr txBox="1"/>
          <p:nvPr/>
        </p:nvSpPr>
        <p:spPr>
          <a:xfrm>
            <a:off x="1238250" y="5400675"/>
            <a:ext cx="879664" cy="264560"/>
          </a:xfrm>
          <a:prstGeom prst="rect">
            <a:avLst/>
          </a:prstGeom>
          <a:solidFill>
            <a:schemeClr val="accent2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100"/>
              <a:t>PC Collector</a:t>
            </a:r>
            <a:endParaRPr kumimoji="1" lang="ja-JP" altLang="en-US" sz="1100"/>
          </a:p>
        </p:txBody>
      </p:sp>
      <p:sp>
        <p:nvSpPr>
          <p:cNvPr id="6" name="テキスト ボックス 15">
            <a:extLst>
              <a:ext uri="{FF2B5EF4-FFF2-40B4-BE49-F238E27FC236}">
                <a16:creationId xmlns:a16="http://schemas.microsoft.com/office/drawing/2014/main" id="{C45BDDCF-B4D7-49B9-9FB8-0E3767960D7C}"/>
              </a:ext>
            </a:extLst>
          </p:cNvPr>
          <p:cNvSpPr txBox="1"/>
          <p:nvPr/>
        </p:nvSpPr>
        <p:spPr>
          <a:xfrm>
            <a:off x="2295525" y="5400675"/>
            <a:ext cx="938719" cy="264560"/>
          </a:xfrm>
          <a:prstGeom prst="rect">
            <a:avLst/>
          </a:prstGeom>
          <a:solidFill>
            <a:schemeClr val="accent2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100"/>
              <a:t>TransCurrent</a:t>
            </a:r>
            <a:endParaRPr kumimoji="1" lang="ja-JP" altLang="en-US" sz="1100"/>
          </a:p>
        </p:txBody>
      </p:sp>
      <p:sp>
        <p:nvSpPr>
          <p:cNvPr id="7" name="テキスト ボックス 16">
            <a:extLst>
              <a:ext uri="{FF2B5EF4-FFF2-40B4-BE49-F238E27FC236}">
                <a16:creationId xmlns:a16="http://schemas.microsoft.com/office/drawing/2014/main" id="{2900D99A-3335-4E99-952A-0420F823991C}"/>
              </a:ext>
            </a:extLst>
          </p:cNvPr>
          <p:cNvSpPr txBox="1"/>
          <p:nvPr/>
        </p:nvSpPr>
        <p:spPr>
          <a:xfrm>
            <a:off x="3390900" y="5391150"/>
            <a:ext cx="780919" cy="264560"/>
          </a:xfrm>
          <a:prstGeom prst="rect">
            <a:avLst/>
          </a:prstGeom>
          <a:solidFill>
            <a:schemeClr val="accent2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100"/>
              <a:t>HFET Gate</a:t>
            </a:r>
            <a:endParaRPr kumimoji="1" lang="ja-JP" altLang="en-US" sz="1100"/>
          </a:p>
        </p:txBody>
      </p:sp>
      <p:sp>
        <p:nvSpPr>
          <p:cNvPr id="8" name="テキスト ボックス 17">
            <a:extLst>
              <a:ext uri="{FF2B5EF4-FFF2-40B4-BE49-F238E27FC236}">
                <a16:creationId xmlns:a16="http://schemas.microsoft.com/office/drawing/2014/main" id="{6FC3FD0F-14FA-4A83-BC53-5323EF46C07F}"/>
              </a:ext>
            </a:extLst>
          </p:cNvPr>
          <p:cNvSpPr txBox="1"/>
          <p:nvPr/>
        </p:nvSpPr>
        <p:spPr>
          <a:xfrm>
            <a:off x="4600575" y="5391150"/>
            <a:ext cx="439800" cy="264560"/>
          </a:xfrm>
          <a:prstGeom prst="rect">
            <a:avLst/>
          </a:prstGeom>
          <a:solidFill>
            <a:schemeClr val="accent2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100"/>
              <a:t>SWS</a:t>
            </a:r>
            <a:endParaRPr kumimoji="1" lang="ja-JP" altLang="en-US" sz="1100"/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7739F28-B2C8-462C-9F8D-61D3CB0A1175}"/>
              </a:ext>
            </a:extLst>
          </p:cNvPr>
          <p:cNvCxnSpPr/>
          <p:nvPr/>
        </p:nvCxnSpPr>
        <p:spPr>
          <a:xfrm>
            <a:off x="4667250" y="1914525"/>
            <a:ext cx="0" cy="344805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矢印: 右 9">
            <a:extLst>
              <a:ext uri="{FF2B5EF4-FFF2-40B4-BE49-F238E27FC236}">
                <a16:creationId xmlns:a16="http://schemas.microsoft.com/office/drawing/2014/main" id="{52F6526F-DEAC-41ED-8313-56B791F2CC73}"/>
              </a:ext>
            </a:extLst>
          </p:cNvPr>
          <p:cNvSpPr/>
          <p:nvPr/>
        </p:nvSpPr>
        <p:spPr>
          <a:xfrm>
            <a:off x="4714875" y="1885950"/>
            <a:ext cx="361950" cy="1143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11" name="矢印: 右 10">
            <a:extLst>
              <a:ext uri="{FF2B5EF4-FFF2-40B4-BE49-F238E27FC236}">
                <a16:creationId xmlns:a16="http://schemas.microsoft.com/office/drawing/2014/main" id="{9CE41306-8EC6-4988-A12E-250D4E809EC0}"/>
              </a:ext>
            </a:extLst>
          </p:cNvPr>
          <p:cNvSpPr/>
          <p:nvPr/>
        </p:nvSpPr>
        <p:spPr>
          <a:xfrm rot="10800000">
            <a:off x="4267200" y="1895475"/>
            <a:ext cx="361950" cy="1143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12" name="テキスト ボックス 21">
            <a:extLst>
              <a:ext uri="{FF2B5EF4-FFF2-40B4-BE49-F238E27FC236}">
                <a16:creationId xmlns:a16="http://schemas.microsoft.com/office/drawing/2014/main" id="{45E54856-C81B-4ED0-AAE1-46D916B897A0}"/>
              </a:ext>
            </a:extLst>
          </p:cNvPr>
          <p:cNvSpPr txBox="1"/>
          <p:nvPr/>
        </p:nvSpPr>
        <p:spPr>
          <a:xfrm>
            <a:off x="3752850" y="1781175"/>
            <a:ext cx="468526" cy="264560"/>
          </a:xfrm>
          <a:prstGeom prst="rect">
            <a:avLst/>
          </a:prstGeom>
          <a:solidFill>
            <a:schemeClr val="accent2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100"/>
              <a:t>AAM</a:t>
            </a:r>
            <a:endParaRPr kumimoji="1" lang="ja-JP" altLang="en-US" sz="1100"/>
          </a:p>
        </p:txBody>
      </p:sp>
      <p:sp>
        <p:nvSpPr>
          <p:cNvPr id="13" name="テキスト ボックス 22">
            <a:extLst>
              <a:ext uri="{FF2B5EF4-FFF2-40B4-BE49-F238E27FC236}">
                <a16:creationId xmlns:a16="http://schemas.microsoft.com/office/drawing/2014/main" id="{FA0C3E44-0910-4FCC-B279-C4E303C23DB0}"/>
              </a:ext>
            </a:extLst>
          </p:cNvPr>
          <p:cNvSpPr txBox="1"/>
          <p:nvPr/>
        </p:nvSpPr>
        <p:spPr>
          <a:xfrm>
            <a:off x="4797822" y="1809750"/>
            <a:ext cx="1156086" cy="430887"/>
          </a:xfrm>
          <a:prstGeom prst="rect">
            <a:avLst/>
          </a:prstGeom>
          <a:solidFill>
            <a:schemeClr val="accent2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100" dirty="0"/>
              <a:t>LPM?</a:t>
            </a:r>
            <a:endParaRPr kumimoji="1" lang="en-US" altLang="ja-JP" dirty="0"/>
          </a:p>
          <a:p>
            <a:r>
              <a:rPr kumimoji="1" lang="en-US" altLang="ja-JP" sz="1100" dirty="0"/>
              <a:t>Survival Mode?</a:t>
            </a:r>
          </a:p>
        </p:txBody>
      </p:sp>
    </p:spTree>
    <p:extLst>
      <p:ext uri="{BB962C8B-B14F-4D97-AF65-F5344CB8AC3E}">
        <p14:creationId xmlns:p14="http://schemas.microsoft.com/office/powerpoint/2010/main" val="724345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図 15">
            <a:extLst>
              <a:ext uri="{FF2B5EF4-FFF2-40B4-BE49-F238E27FC236}">
                <a16:creationId xmlns:a16="http://schemas.microsoft.com/office/drawing/2014/main" id="{02F208F7-A9D4-41AE-9A2F-70D36A3775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934" y="1501018"/>
            <a:ext cx="7404131" cy="4555275"/>
          </a:xfrm>
          <a:prstGeom prst="rect">
            <a:avLst/>
          </a:prstGeom>
        </p:spPr>
      </p:pic>
      <p:sp>
        <p:nvSpPr>
          <p:cNvPr id="17412" name="タイトル 17411"/>
          <p:cNvSpPr>
            <a:spLocks noGrp="1"/>
          </p:cNvSpPr>
          <p:nvPr>
            <p:ph type="title"/>
          </p:nvPr>
        </p:nvSpPr>
        <p:spPr>
          <a:effectLst>
            <a:outerShdw dist="28398" dir="1593903" algn="ctr" rotWithShape="0">
              <a:schemeClr val="accent2"/>
            </a:outerShdw>
          </a:effectLst>
        </p:spPr>
        <p:txBody>
          <a:bodyPr anchor="ctr"/>
          <a:lstStyle/>
          <a:p>
            <a:r>
              <a:rPr lang="en-US" altLang="ja-JP" sz="4000" dirty="0"/>
              <a:t>Start Up Failure</a:t>
            </a:r>
            <a:endParaRPr lang="ja-JP" altLang="ru-RU" sz="4000" dirty="0"/>
          </a:p>
        </p:txBody>
      </p:sp>
      <p:sp>
        <p:nvSpPr>
          <p:cNvPr id="5" name="テキスト ボックス 11">
            <a:extLst>
              <a:ext uri="{FF2B5EF4-FFF2-40B4-BE49-F238E27FC236}">
                <a16:creationId xmlns:a16="http://schemas.microsoft.com/office/drawing/2014/main" id="{A112F69E-4806-4AD5-80D5-D12F3FCC7C68}"/>
              </a:ext>
            </a:extLst>
          </p:cNvPr>
          <p:cNvSpPr txBox="1"/>
          <p:nvPr/>
        </p:nvSpPr>
        <p:spPr>
          <a:xfrm>
            <a:off x="1238250" y="5400675"/>
            <a:ext cx="879664" cy="264560"/>
          </a:xfrm>
          <a:prstGeom prst="rect">
            <a:avLst/>
          </a:prstGeom>
          <a:solidFill>
            <a:schemeClr val="accent2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100"/>
              <a:t>PC Collector</a:t>
            </a:r>
            <a:endParaRPr kumimoji="1" lang="ja-JP" altLang="en-US" sz="1100"/>
          </a:p>
        </p:txBody>
      </p:sp>
      <p:sp>
        <p:nvSpPr>
          <p:cNvPr id="6" name="テキスト ボックス 15">
            <a:extLst>
              <a:ext uri="{FF2B5EF4-FFF2-40B4-BE49-F238E27FC236}">
                <a16:creationId xmlns:a16="http://schemas.microsoft.com/office/drawing/2014/main" id="{C45BDDCF-B4D7-49B9-9FB8-0E3767960D7C}"/>
              </a:ext>
            </a:extLst>
          </p:cNvPr>
          <p:cNvSpPr txBox="1"/>
          <p:nvPr/>
        </p:nvSpPr>
        <p:spPr>
          <a:xfrm>
            <a:off x="2295525" y="5400675"/>
            <a:ext cx="938719" cy="264560"/>
          </a:xfrm>
          <a:prstGeom prst="rect">
            <a:avLst/>
          </a:prstGeom>
          <a:solidFill>
            <a:schemeClr val="accent2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100"/>
              <a:t>TransCurrent</a:t>
            </a:r>
            <a:endParaRPr kumimoji="1" lang="ja-JP" altLang="en-US" sz="1100"/>
          </a:p>
        </p:txBody>
      </p:sp>
      <p:sp>
        <p:nvSpPr>
          <p:cNvPr id="7" name="テキスト ボックス 16">
            <a:extLst>
              <a:ext uri="{FF2B5EF4-FFF2-40B4-BE49-F238E27FC236}">
                <a16:creationId xmlns:a16="http://schemas.microsoft.com/office/drawing/2014/main" id="{2900D99A-3335-4E99-952A-0420F823991C}"/>
              </a:ext>
            </a:extLst>
          </p:cNvPr>
          <p:cNvSpPr txBox="1"/>
          <p:nvPr/>
        </p:nvSpPr>
        <p:spPr>
          <a:xfrm>
            <a:off x="3390900" y="5391150"/>
            <a:ext cx="780919" cy="264560"/>
          </a:xfrm>
          <a:prstGeom prst="rect">
            <a:avLst/>
          </a:prstGeom>
          <a:solidFill>
            <a:schemeClr val="accent2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100"/>
              <a:t>HFET Gate</a:t>
            </a:r>
            <a:endParaRPr kumimoji="1" lang="ja-JP" altLang="en-US" sz="1100"/>
          </a:p>
        </p:txBody>
      </p:sp>
      <p:sp>
        <p:nvSpPr>
          <p:cNvPr id="8" name="テキスト ボックス 17">
            <a:extLst>
              <a:ext uri="{FF2B5EF4-FFF2-40B4-BE49-F238E27FC236}">
                <a16:creationId xmlns:a16="http://schemas.microsoft.com/office/drawing/2014/main" id="{6FC3FD0F-14FA-4A83-BC53-5323EF46C07F}"/>
              </a:ext>
            </a:extLst>
          </p:cNvPr>
          <p:cNvSpPr txBox="1"/>
          <p:nvPr/>
        </p:nvSpPr>
        <p:spPr>
          <a:xfrm>
            <a:off x="4600575" y="5391150"/>
            <a:ext cx="439800" cy="264560"/>
          </a:xfrm>
          <a:prstGeom prst="rect">
            <a:avLst/>
          </a:prstGeom>
          <a:solidFill>
            <a:schemeClr val="accent2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100"/>
              <a:t>SWS</a:t>
            </a:r>
            <a:endParaRPr kumimoji="1" lang="ja-JP" altLang="en-US" sz="1100"/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7739F28-B2C8-462C-9F8D-61D3CB0A1175}"/>
              </a:ext>
            </a:extLst>
          </p:cNvPr>
          <p:cNvCxnSpPr/>
          <p:nvPr/>
        </p:nvCxnSpPr>
        <p:spPr>
          <a:xfrm>
            <a:off x="4667250" y="1914525"/>
            <a:ext cx="0" cy="344805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矢印: 右 9">
            <a:extLst>
              <a:ext uri="{FF2B5EF4-FFF2-40B4-BE49-F238E27FC236}">
                <a16:creationId xmlns:a16="http://schemas.microsoft.com/office/drawing/2014/main" id="{52F6526F-DEAC-41ED-8313-56B791F2CC73}"/>
              </a:ext>
            </a:extLst>
          </p:cNvPr>
          <p:cNvSpPr/>
          <p:nvPr/>
        </p:nvSpPr>
        <p:spPr>
          <a:xfrm>
            <a:off x="4714875" y="1885950"/>
            <a:ext cx="361950" cy="1143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11" name="矢印: 右 10">
            <a:extLst>
              <a:ext uri="{FF2B5EF4-FFF2-40B4-BE49-F238E27FC236}">
                <a16:creationId xmlns:a16="http://schemas.microsoft.com/office/drawing/2014/main" id="{9CE41306-8EC6-4988-A12E-250D4E809EC0}"/>
              </a:ext>
            </a:extLst>
          </p:cNvPr>
          <p:cNvSpPr/>
          <p:nvPr/>
        </p:nvSpPr>
        <p:spPr>
          <a:xfrm rot="10800000">
            <a:off x="4267200" y="1895475"/>
            <a:ext cx="361950" cy="1143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12" name="テキスト ボックス 21">
            <a:extLst>
              <a:ext uri="{FF2B5EF4-FFF2-40B4-BE49-F238E27FC236}">
                <a16:creationId xmlns:a16="http://schemas.microsoft.com/office/drawing/2014/main" id="{45E54856-C81B-4ED0-AAE1-46D916B897A0}"/>
              </a:ext>
            </a:extLst>
          </p:cNvPr>
          <p:cNvSpPr txBox="1"/>
          <p:nvPr/>
        </p:nvSpPr>
        <p:spPr>
          <a:xfrm>
            <a:off x="3752850" y="1781175"/>
            <a:ext cx="468526" cy="264560"/>
          </a:xfrm>
          <a:prstGeom prst="rect">
            <a:avLst/>
          </a:prstGeom>
          <a:solidFill>
            <a:schemeClr val="accent2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100"/>
              <a:t>AAM</a:t>
            </a:r>
            <a:endParaRPr kumimoji="1" lang="ja-JP" altLang="en-US" sz="1100"/>
          </a:p>
        </p:txBody>
      </p:sp>
      <p:sp>
        <p:nvSpPr>
          <p:cNvPr id="13" name="テキスト ボックス 22">
            <a:extLst>
              <a:ext uri="{FF2B5EF4-FFF2-40B4-BE49-F238E27FC236}">
                <a16:creationId xmlns:a16="http://schemas.microsoft.com/office/drawing/2014/main" id="{FA0C3E44-0910-4FCC-B279-C4E303C23DB0}"/>
              </a:ext>
            </a:extLst>
          </p:cNvPr>
          <p:cNvSpPr txBox="1"/>
          <p:nvPr/>
        </p:nvSpPr>
        <p:spPr>
          <a:xfrm>
            <a:off x="4797822" y="1809750"/>
            <a:ext cx="1156086" cy="430887"/>
          </a:xfrm>
          <a:prstGeom prst="rect">
            <a:avLst/>
          </a:prstGeom>
          <a:solidFill>
            <a:schemeClr val="accent2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100" dirty="0"/>
              <a:t>LPM?</a:t>
            </a:r>
            <a:endParaRPr kumimoji="1" lang="en-US" altLang="ja-JP" dirty="0"/>
          </a:p>
          <a:p>
            <a:r>
              <a:rPr kumimoji="1" lang="en-US" altLang="ja-JP" sz="1100" dirty="0"/>
              <a:t>Survival Mode?</a:t>
            </a:r>
          </a:p>
        </p:txBody>
      </p:sp>
    </p:spTree>
    <p:extLst>
      <p:ext uri="{BB962C8B-B14F-4D97-AF65-F5344CB8AC3E}">
        <p14:creationId xmlns:p14="http://schemas.microsoft.com/office/powerpoint/2010/main" val="3513203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図 19">
            <a:extLst>
              <a:ext uri="{FF2B5EF4-FFF2-40B4-BE49-F238E27FC236}">
                <a16:creationId xmlns:a16="http://schemas.microsoft.com/office/drawing/2014/main" id="{435873D7-F4C0-4DFF-97B2-4AD008688A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342" y="1600200"/>
            <a:ext cx="7431316" cy="4572000"/>
          </a:xfrm>
          <a:prstGeom prst="rect">
            <a:avLst/>
          </a:prstGeom>
        </p:spPr>
      </p:pic>
      <p:sp>
        <p:nvSpPr>
          <p:cNvPr id="17412" name="タイトル 17411"/>
          <p:cNvSpPr>
            <a:spLocks noGrp="1"/>
          </p:cNvSpPr>
          <p:nvPr>
            <p:ph type="title"/>
          </p:nvPr>
        </p:nvSpPr>
        <p:spPr>
          <a:effectLst>
            <a:outerShdw dist="28398" dir="1593903" algn="ctr" rotWithShape="0">
              <a:schemeClr val="accent2"/>
            </a:outerShdw>
          </a:effectLst>
        </p:spPr>
        <p:txBody>
          <a:bodyPr anchor="ctr"/>
          <a:lstStyle/>
          <a:p>
            <a:r>
              <a:rPr lang="en-US" altLang="ja-JP" sz="4000" dirty="0"/>
              <a:t>Start Up Failure</a:t>
            </a:r>
            <a:endParaRPr lang="ja-JP" altLang="ru-RU" sz="4000" dirty="0"/>
          </a:p>
        </p:txBody>
      </p:sp>
      <p:sp>
        <p:nvSpPr>
          <p:cNvPr id="5" name="テキスト ボックス 11">
            <a:extLst>
              <a:ext uri="{FF2B5EF4-FFF2-40B4-BE49-F238E27FC236}">
                <a16:creationId xmlns:a16="http://schemas.microsoft.com/office/drawing/2014/main" id="{A112F69E-4806-4AD5-80D5-D12F3FCC7C68}"/>
              </a:ext>
            </a:extLst>
          </p:cNvPr>
          <p:cNvSpPr txBox="1"/>
          <p:nvPr/>
        </p:nvSpPr>
        <p:spPr>
          <a:xfrm>
            <a:off x="1238250" y="5400675"/>
            <a:ext cx="879664" cy="264560"/>
          </a:xfrm>
          <a:prstGeom prst="rect">
            <a:avLst/>
          </a:prstGeom>
          <a:solidFill>
            <a:schemeClr val="accent2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100"/>
              <a:t>PC Collector</a:t>
            </a:r>
            <a:endParaRPr kumimoji="1" lang="ja-JP" altLang="en-US" sz="1100"/>
          </a:p>
        </p:txBody>
      </p:sp>
      <p:sp>
        <p:nvSpPr>
          <p:cNvPr id="6" name="テキスト ボックス 15">
            <a:extLst>
              <a:ext uri="{FF2B5EF4-FFF2-40B4-BE49-F238E27FC236}">
                <a16:creationId xmlns:a16="http://schemas.microsoft.com/office/drawing/2014/main" id="{C45BDDCF-B4D7-49B9-9FB8-0E3767960D7C}"/>
              </a:ext>
            </a:extLst>
          </p:cNvPr>
          <p:cNvSpPr txBox="1"/>
          <p:nvPr/>
        </p:nvSpPr>
        <p:spPr>
          <a:xfrm>
            <a:off x="2295525" y="5400675"/>
            <a:ext cx="938719" cy="264560"/>
          </a:xfrm>
          <a:prstGeom prst="rect">
            <a:avLst/>
          </a:prstGeom>
          <a:solidFill>
            <a:schemeClr val="accent2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100"/>
              <a:t>TransCurrent</a:t>
            </a:r>
            <a:endParaRPr kumimoji="1" lang="ja-JP" altLang="en-US" sz="1100"/>
          </a:p>
        </p:txBody>
      </p:sp>
      <p:sp>
        <p:nvSpPr>
          <p:cNvPr id="7" name="テキスト ボックス 16">
            <a:extLst>
              <a:ext uri="{FF2B5EF4-FFF2-40B4-BE49-F238E27FC236}">
                <a16:creationId xmlns:a16="http://schemas.microsoft.com/office/drawing/2014/main" id="{2900D99A-3335-4E99-952A-0420F823991C}"/>
              </a:ext>
            </a:extLst>
          </p:cNvPr>
          <p:cNvSpPr txBox="1"/>
          <p:nvPr/>
        </p:nvSpPr>
        <p:spPr>
          <a:xfrm>
            <a:off x="3390900" y="5391150"/>
            <a:ext cx="780919" cy="264560"/>
          </a:xfrm>
          <a:prstGeom prst="rect">
            <a:avLst/>
          </a:prstGeom>
          <a:solidFill>
            <a:schemeClr val="accent2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100"/>
              <a:t>HFET Gate</a:t>
            </a:r>
            <a:endParaRPr kumimoji="1" lang="ja-JP" altLang="en-US" sz="1100"/>
          </a:p>
        </p:txBody>
      </p:sp>
      <p:sp>
        <p:nvSpPr>
          <p:cNvPr id="8" name="テキスト ボックス 17">
            <a:extLst>
              <a:ext uri="{FF2B5EF4-FFF2-40B4-BE49-F238E27FC236}">
                <a16:creationId xmlns:a16="http://schemas.microsoft.com/office/drawing/2014/main" id="{6FC3FD0F-14FA-4A83-BC53-5323EF46C07F}"/>
              </a:ext>
            </a:extLst>
          </p:cNvPr>
          <p:cNvSpPr txBox="1"/>
          <p:nvPr/>
        </p:nvSpPr>
        <p:spPr>
          <a:xfrm>
            <a:off x="4600575" y="5391150"/>
            <a:ext cx="439800" cy="264560"/>
          </a:xfrm>
          <a:prstGeom prst="rect">
            <a:avLst/>
          </a:prstGeom>
          <a:solidFill>
            <a:schemeClr val="accent2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100"/>
              <a:t>SWS</a:t>
            </a:r>
            <a:endParaRPr kumimoji="1" lang="ja-JP" altLang="en-US" sz="1100"/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7739F28-B2C8-462C-9F8D-61D3CB0A1175}"/>
              </a:ext>
            </a:extLst>
          </p:cNvPr>
          <p:cNvCxnSpPr/>
          <p:nvPr/>
        </p:nvCxnSpPr>
        <p:spPr>
          <a:xfrm>
            <a:off x="4667250" y="1914525"/>
            <a:ext cx="0" cy="344805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矢印: 右 9">
            <a:extLst>
              <a:ext uri="{FF2B5EF4-FFF2-40B4-BE49-F238E27FC236}">
                <a16:creationId xmlns:a16="http://schemas.microsoft.com/office/drawing/2014/main" id="{52F6526F-DEAC-41ED-8313-56B791F2CC73}"/>
              </a:ext>
            </a:extLst>
          </p:cNvPr>
          <p:cNvSpPr/>
          <p:nvPr/>
        </p:nvSpPr>
        <p:spPr>
          <a:xfrm>
            <a:off x="4714875" y="1885950"/>
            <a:ext cx="361950" cy="1143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11" name="矢印: 右 10">
            <a:extLst>
              <a:ext uri="{FF2B5EF4-FFF2-40B4-BE49-F238E27FC236}">
                <a16:creationId xmlns:a16="http://schemas.microsoft.com/office/drawing/2014/main" id="{9CE41306-8EC6-4988-A12E-250D4E809EC0}"/>
              </a:ext>
            </a:extLst>
          </p:cNvPr>
          <p:cNvSpPr/>
          <p:nvPr/>
        </p:nvSpPr>
        <p:spPr>
          <a:xfrm rot="10800000">
            <a:off x="4267200" y="1895475"/>
            <a:ext cx="361950" cy="1143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12" name="テキスト ボックス 21">
            <a:extLst>
              <a:ext uri="{FF2B5EF4-FFF2-40B4-BE49-F238E27FC236}">
                <a16:creationId xmlns:a16="http://schemas.microsoft.com/office/drawing/2014/main" id="{45E54856-C81B-4ED0-AAE1-46D916B897A0}"/>
              </a:ext>
            </a:extLst>
          </p:cNvPr>
          <p:cNvSpPr txBox="1"/>
          <p:nvPr/>
        </p:nvSpPr>
        <p:spPr>
          <a:xfrm>
            <a:off x="3752850" y="1781175"/>
            <a:ext cx="468526" cy="264560"/>
          </a:xfrm>
          <a:prstGeom prst="rect">
            <a:avLst/>
          </a:prstGeom>
          <a:solidFill>
            <a:schemeClr val="accent2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100"/>
              <a:t>AAM</a:t>
            </a:r>
            <a:endParaRPr kumimoji="1" lang="ja-JP" altLang="en-US" sz="1100"/>
          </a:p>
        </p:txBody>
      </p:sp>
      <p:sp>
        <p:nvSpPr>
          <p:cNvPr id="13" name="テキスト ボックス 22">
            <a:extLst>
              <a:ext uri="{FF2B5EF4-FFF2-40B4-BE49-F238E27FC236}">
                <a16:creationId xmlns:a16="http://schemas.microsoft.com/office/drawing/2014/main" id="{FA0C3E44-0910-4FCC-B279-C4E303C23DB0}"/>
              </a:ext>
            </a:extLst>
          </p:cNvPr>
          <p:cNvSpPr txBox="1"/>
          <p:nvPr/>
        </p:nvSpPr>
        <p:spPr>
          <a:xfrm>
            <a:off x="4797822" y="1809750"/>
            <a:ext cx="1156086" cy="430887"/>
          </a:xfrm>
          <a:prstGeom prst="rect">
            <a:avLst/>
          </a:prstGeom>
          <a:solidFill>
            <a:schemeClr val="accent2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100" dirty="0"/>
              <a:t>LPM?</a:t>
            </a:r>
            <a:endParaRPr kumimoji="1" lang="en-US" altLang="ja-JP" dirty="0"/>
          </a:p>
          <a:p>
            <a:r>
              <a:rPr kumimoji="1" lang="en-US" altLang="ja-JP" sz="1100" dirty="0"/>
              <a:t>Survival Mode?</a:t>
            </a:r>
          </a:p>
        </p:txBody>
      </p:sp>
    </p:spTree>
    <p:extLst>
      <p:ext uri="{BB962C8B-B14F-4D97-AF65-F5344CB8AC3E}">
        <p14:creationId xmlns:p14="http://schemas.microsoft.com/office/powerpoint/2010/main" val="3347521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タイトル 17411"/>
          <p:cNvSpPr>
            <a:spLocks noGrp="1"/>
          </p:cNvSpPr>
          <p:nvPr>
            <p:ph type="title"/>
          </p:nvPr>
        </p:nvSpPr>
        <p:spPr>
          <a:effectLst>
            <a:outerShdw dist="28398" dir="1593903" algn="ctr" rotWithShape="0">
              <a:schemeClr val="accent2"/>
            </a:outerShdw>
          </a:effectLst>
        </p:spPr>
        <p:txBody>
          <a:bodyPr anchor="ctr"/>
          <a:lstStyle/>
          <a:p>
            <a:r>
              <a:rPr lang="en-US" altLang="ja-JP" sz="4000" dirty="0"/>
              <a:t>Figure1</a:t>
            </a:r>
            <a:endParaRPr lang="ja-JP" altLang="ru-RU" sz="4000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6408EF04-66A9-4AF4-9D0C-97EEC763DA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247" y="1600200"/>
            <a:ext cx="7745506" cy="4725817"/>
          </a:xfrm>
          <a:prstGeom prst="rect">
            <a:avLst/>
          </a:prstGeom>
        </p:spPr>
      </p:pic>
      <p:sp>
        <p:nvSpPr>
          <p:cNvPr id="5" name="テキスト ボックス 37">
            <a:extLst>
              <a:ext uri="{FF2B5EF4-FFF2-40B4-BE49-F238E27FC236}">
                <a16:creationId xmlns:a16="http://schemas.microsoft.com/office/drawing/2014/main" id="{1D7B4ED4-C00B-4310-BDA6-B86D6D796A54}"/>
              </a:ext>
            </a:extLst>
          </p:cNvPr>
          <p:cNvSpPr txBox="1"/>
          <p:nvPr/>
        </p:nvSpPr>
        <p:spPr>
          <a:xfrm>
            <a:off x="2368924" y="5600700"/>
            <a:ext cx="938719" cy="264560"/>
          </a:xfrm>
          <a:prstGeom prst="rect">
            <a:avLst/>
          </a:prstGeom>
          <a:solidFill>
            <a:schemeClr val="accent2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100"/>
              <a:t>TransCurrent</a:t>
            </a:r>
            <a:endParaRPr kumimoji="1" lang="ja-JP" altLang="en-US" sz="1100"/>
          </a:p>
        </p:txBody>
      </p:sp>
      <p:sp>
        <p:nvSpPr>
          <p:cNvPr id="6" name="テキスト ボックス 38">
            <a:extLst>
              <a:ext uri="{FF2B5EF4-FFF2-40B4-BE49-F238E27FC236}">
                <a16:creationId xmlns:a16="http://schemas.microsoft.com/office/drawing/2014/main" id="{31941431-E7C0-4302-9C56-5D7903F334C3}"/>
              </a:ext>
            </a:extLst>
          </p:cNvPr>
          <p:cNvSpPr txBox="1"/>
          <p:nvPr/>
        </p:nvSpPr>
        <p:spPr>
          <a:xfrm>
            <a:off x="3621741" y="5619750"/>
            <a:ext cx="438325" cy="264560"/>
          </a:xfrm>
          <a:prstGeom prst="rect">
            <a:avLst/>
          </a:prstGeom>
          <a:solidFill>
            <a:schemeClr val="accent2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100"/>
              <a:t>VDD</a:t>
            </a:r>
            <a:endParaRPr kumimoji="1" lang="ja-JP" altLang="en-US" sz="1100"/>
          </a:p>
        </p:txBody>
      </p:sp>
      <p:sp>
        <p:nvSpPr>
          <p:cNvPr id="7" name="テキスト ボックス 39">
            <a:extLst>
              <a:ext uri="{FF2B5EF4-FFF2-40B4-BE49-F238E27FC236}">
                <a16:creationId xmlns:a16="http://schemas.microsoft.com/office/drawing/2014/main" id="{E1643330-FD3D-4132-A902-4AA6B28086F6}"/>
              </a:ext>
            </a:extLst>
          </p:cNvPr>
          <p:cNvSpPr txBox="1"/>
          <p:nvPr/>
        </p:nvSpPr>
        <p:spPr>
          <a:xfrm>
            <a:off x="4667250" y="5591175"/>
            <a:ext cx="439800" cy="264560"/>
          </a:xfrm>
          <a:prstGeom prst="rect">
            <a:avLst/>
          </a:prstGeom>
          <a:solidFill>
            <a:schemeClr val="accent2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100"/>
              <a:t>SWS</a:t>
            </a:r>
            <a:endParaRPr kumimoji="1" lang="ja-JP" altLang="en-US" sz="1100"/>
          </a:p>
        </p:txBody>
      </p:sp>
      <p:sp>
        <p:nvSpPr>
          <p:cNvPr id="8" name="矢印: 右 7">
            <a:extLst>
              <a:ext uri="{FF2B5EF4-FFF2-40B4-BE49-F238E27FC236}">
                <a16:creationId xmlns:a16="http://schemas.microsoft.com/office/drawing/2014/main" id="{6B57B85A-BC23-4E83-A487-896DF9103FBB}"/>
              </a:ext>
            </a:extLst>
          </p:cNvPr>
          <p:cNvSpPr/>
          <p:nvPr/>
        </p:nvSpPr>
        <p:spPr>
          <a:xfrm>
            <a:off x="5407959" y="2598644"/>
            <a:ext cx="359709" cy="11149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9" name="テキスト ボックス 41">
            <a:extLst>
              <a:ext uri="{FF2B5EF4-FFF2-40B4-BE49-F238E27FC236}">
                <a16:creationId xmlns:a16="http://schemas.microsoft.com/office/drawing/2014/main" id="{61C8652F-6091-43D9-9168-9DEBAE5DBE02}"/>
              </a:ext>
            </a:extLst>
          </p:cNvPr>
          <p:cNvSpPr txBox="1"/>
          <p:nvPr/>
        </p:nvSpPr>
        <p:spPr>
          <a:xfrm>
            <a:off x="5815293" y="2522444"/>
            <a:ext cx="802399" cy="275717"/>
          </a:xfrm>
          <a:prstGeom prst="rect">
            <a:avLst/>
          </a:prstGeom>
          <a:solidFill>
            <a:schemeClr val="accent2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100"/>
              <a:t>VDD</a:t>
            </a:r>
            <a:r>
              <a:rPr kumimoji="1" lang="ja-JP" altLang="en-US" sz="1100"/>
              <a:t>≒</a:t>
            </a:r>
            <a:r>
              <a:rPr kumimoji="1" lang="en-US" altLang="ja-JP" sz="1100"/>
              <a:t>14V</a:t>
            </a:r>
            <a:endParaRPr kumimoji="1" lang="ja-JP" altLang="en-US" sz="1100"/>
          </a:p>
        </p:txBody>
      </p:sp>
      <p:sp>
        <p:nvSpPr>
          <p:cNvPr id="10" name="矢印: 右 9">
            <a:extLst>
              <a:ext uri="{FF2B5EF4-FFF2-40B4-BE49-F238E27FC236}">
                <a16:creationId xmlns:a16="http://schemas.microsoft.com/office/drawing/2014/main" id="{495062E5-4242-4F0C-96AB-3D0229A17F20}"/>
              </a:ext>
            </a:extLst>
          </p:cNvPr>
          <p:cNvSpPr/>
          <p:nvPr/>
        </p:nvSpPr>
        <p:spPr>
          <a:xfrm>
            <a:off x="4717653" y="2383200"/>
            <a:ext cx="361950" cy="1143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11" name="矢印: 右 10">
            <a:extLst>
              <a:ext uri="{FF2B5EF4-FFF2-40B4-BE49-F238E27FC236}">
                <a16:creationId xmlns:a16="http://schemas.microsoft.com/office/drawing/2014/main" id="{2969F982-A854-4D8C-8323-0AF5B63FE359}"/>
              </a:ext>
            </a:extLst>
          </p:cNvPr>
          <p:cNvSpPr/>
          <p:nvPr/>
        </p:nvSpPr>
        <p:spPr>
          <a:xfrm rot="10800000">
            <a:off x="4269978" y="2392725"/>
            <a:ext cx="361950" cy="1143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12" name="テキスト ボックス 21">
            <a:extLst>
              <a:ext uri="{FF2B5EF4-FFF2-40B4-BE49-F238E27FC236}">
                <a16:creationId xmlns:a16="http://schemas.microsoft.com/office/drawing/2014/main" id="{B04C1B19-D782-40C1-A6F0-08F675639443}"/>
              </a:ext>
            </a:extLst>
          </p:cNvPr>
          <p:cNvSpPr txBox="1"/>
          <p:nvPr/>
        </p:nvSpPr>
        <p:spPr>
          <a:xfrm>
            <a:off x="3755628" y="2278425"/>
            <a:ext cx="468526" cy="264560"/>
          </a:xfrm>
          <a:prstGeom prst="rect">
            <a:avLst/>
          </a:prstGeom>
          <a:solidFill>
            <a:schemeClr val="accent2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100"/>
              <a:t>AAM</a:t>
            </a:r>
            <a:endParaRPr kumimoji="1" lang="ja-JP" altLang="en-US" sz="1100"/>
          </a:p>
        </p:txBody>
      </p:sp>
      <p:sp>
        <p:nvSpPr>
          <p:cNvPr id="13" name="テキスト ボックス 22">
            <a:extLst>
              <a:ext uri="{FF2B5EF4-FFF2-40B4-BE49-F238E27FC236}">
                <a16:creationId xmlns:a16="http://schemas.microsoft.com/office/drawing/2014/main" id="{4BEDB27C-74B0-45AA-AF47-64BD46F80DA8}"/>
              </a:ext>
            </a:extLst>
          </p:cNvPr>
          <p:cNvSpPr txBox="1"/>
          <p:nvPr/>
        </p:nvSpPr>
        <p:spPr>
          <a:xfrm>
            <a:off x="5165328" y="2021288"/>
            <a:ext cx="1156086" cy="430887"/>
          </a:xfrm>
          <a:prstGeom prst="rect">
            <a:avLst/>
          </a:prstGeom>
          <a:solidFill>
            <a:schemeClr val="accent2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100" dirty="0"/>
              <a:t>LPM?</a:t>
            </a:r>
            <a:endParaRPr kumimoji="1" lang="en-US" altLang="ja-JP" dirty="0"/>
          </a:p>
          <a:p>
            <a:r>
              <a:rPr kumimoji="1" lang="en-US" altLang="ja-JP" sz="1100" dirty="0"/>
              <a:t>Survival Mode?</a:t>
            </a: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1F6B8C02-909E-44DC-BC9A-AA1892E413EE}"/>
              </a:ext>
            </a:extLst>
          </p:cNvPr>
          <p:cNvCxnSpPr/>
          <p:nvPr/>
        </p:nvCxnSpPr>
        <p:spPr>
          <a:xfrm>
            <a:off x="4670221" y="2071819"/>
            <a:ext cx="0" cy="344805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タイトル 17411"/>
          <p:cNvSpPr>
            <a:spLocks noGrp="1"/>
          </p:cNvSpPr>
          <p:nvPr>
            <p:ph type="title"/>
          </p:nvPr>
        </p:nvSpPr>
        <p:spPr>
          <a:effectLst>
            <a:outerShdw dist="28398" dir="1593903" algn="ctr" rotWithShape="0">
              <a:schemeClr val="accent2"/>
            </a:outerShdw>
          </a:effectLst>
        </p:spPr>
        <p:txBody>
          <a:bodyPr anchor="ctr"/>
          <a:lstStyle/>
          <a:p>
            <a:r>
              <a:rPr lang="en-US" altLang="ja-JP" sz="4000" dirty="0"/>
              <a:t>Figure2</a:t>
            </a:r>
            <a:endParaRPr lang="ja-JP" altLang="ru-RU" sz="4000" dirty="0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94349DF2-5DE1-4AE1-BB25-5F099C51C6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126" y="1600200"/>
            <a:ext cx="7747747" cy="4725817"/>
          </a:xfrm>
          <a:prstGeom prst="rect">
            <a:avLst/>
          </a:prstGeom>
        </p:spPr>
      </p:pic>
      <p:sp>
        <p:nvSpPr>
          <p:cNvPr id="4" name="テキスト ボックス 33">
            <a:extLst>
              <a:ext uri="{FF2B5EF4-FFF2-40B4-BE49-F238E27FC236}">
                <a16:creationId xmlns:a16="http://schemas.microsoft.com/office/drawing/2014/main" id="{E0BF7603-F9E8-4865-868D-38FDB050C3A5}"/>
              </a:ext>
            </a:extLst>
          </p:cNvPr>
          <p:cNvSpPr txBox="1"/>
          <p:nvPr/>
        </p:nvSpPr>
        <p:spPr>
          <a:xfrm>
            <a:off x="1269626" y="5657850"/>
            <a:ext cx="879664" cy="264560"/>
          </a:xfrm>
          <a:prstGeom prst="rect">
            <a:avLst/>
          </a:prstGeom>
          <a:solidFill>
            <a:schemeClr val="accent2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100"/>
              <a:t>PC Collector</a:t>
            </a:r>
            <a:endParaRPr kumimoji="1" lang="ja-JP" altLang="en-US" sz="1100"/>
          </a:p>
        </p:txBody>
      </p:sp>
      <p:sp>
        <p:nvSpPr>
          <p:cNvPr id="5" name="テキスト ボックス 34">
            <a:extLst>
              <a:ext uri="{FF2B5EF4-FFF2-40B4-BE49-F238E27FC236}">
                <a16:creationId xmlns:a16="http://schemas.microsoft.com/office/drawing/2014/main" id="{D5BF1174-4CC3-4B87-A5DA-8F25AD7197CC}"/>
              </a:ext>
            </a:extLst>
          </p:cNvPr>
          <p:cNvSpPr txBox="1"/>
          <p:nvPr/>
        </p:nvSpPr>
        <p:spPr>
          <a:xfrm>
            <a:off x="2322419" y="5657850"/>
            <a:ext cx="938719" cy="264560"/>
          </a:xfrm>
          <a:prstGeom prst="rect">
            <a:avLst/>
          </a:prstGeom>
          <a:solidFill>
            <a:schemeClr val="accent2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100"/>
              <a:t>TransCurrent</a:t>
            </a:r>
            <a:endParaRPr kumimoji="1" lang="ja-JP" altLang="en-US" sz="1100"/>
          </a:p>
        </p:txBody>
      </p:sp>
      <p:sp>
        <p:nvSpPr>
          <p:cNvPr id="6" name="テキスト ボックス 35">
            <a:extLst>
              <a:ext uri="{FF2B5EF4-FFF2-40B4-BE49-F238E27FC236}">
                <a16:creationId xmlns:a16="http://schemas.microsoft.com/office/drawing/2014/main" id="{ADED1E5B-F9A0-41AD-BB11-3D179D9E7D3D}"/>
              </a:ext>
            </a:extLst>
          </p:cNvPr>
          <p:cNvSpPr txBox="1"/>
          <p:nvPr/>
        </p:nvSpPr>
        <p:spPr>
          <a:xfrm>
            <a:off x="3575236" y="5676900"/>
            <a:ext cx="438325" cy="264560"/>
          </a:xfrm>
          <a:prstGeom prst="rect">
            <a:avLst/>
          </a:prstGeom>
          <a:solidFill>
            <a:schemeClr val="accent2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100"/>
              <a:t>VDD</a:t>
            </a:r>
            <a:endParaRPr kumimoji="1" lang="ja-JP" altLang="en-US" sz="1100"/>
          </a:p>
        </p:txBody>
      </p:sp>
      <p:sp>
        <p:nvSpPr>
          <p:cNvPr id="7" name="テキスト ボックス 36">
            <a:extLst>
              <a:ext uri="{FF2B5EF4-FFF2-40B4-BE49-F238E27FC236}">
                <a16:creationId xmlns:a16="http://schemas.microsoft.com/office/drawing/2014/main" id="{1EE3CD5F-4E4B-4D3F-9B8B-8FF18ED51B60}"/>
              </a:ext>
            </a:extLst>
          </p:cNvPr>
          <p:cNvSpPr txBox="1"/>
          <p:nvPr/>
        </p:nvSpPr>
        <p:spPr>
          <a:xfrm>
            <a:off x="4620745" y="5648325"/>
            <a:ext cx="439800" cy="264560"/>
          </a:xfrm>
          <a:prstGeom prst="rect">
            <a:avLst/>
          </a:prstGeom>
          <a:solidFill>
            <a:schemeClr val="accent2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100"/>
              <a:t>SWS</a:t>
            </a:r>
            <a:endParaRPr kumimoji="1" lang="ja-JP" altLang="en-US" sz="1100"/>
          </a:p>
        </p:txBody>
      </p:sp>
    </p:spTree>
    <p:extLst>
      <p:ext uri="{BB962C8B-B14F-4D97-AF65-F5344CB8AC3E}">
        <p14:creationId xmlns:p14="http://schemas.microsoft.com/office/powerpoint/2010/main" val="10245442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タイトル 17411"/>
          <p:cNvSpPr>
            <a:spLocks noGrp="1"/>
          </p:cNvSpPr>
          <p:nvPr>
            <p:ph type="title"/>
          </p:nvPr>
        </p:nvSpPr>
        <p:spPr>
          <a:effectLst>
            <a:outerShdw dist="28398" dir="1593903" algn="ctr" rotWithShape="0">
              <a:schemeClr val="accent2"/>
            </a:outerShdw>
          </a:effectLst>
        </p:spPr>
        <p:txBody>
          <a:bodyPr anchor="ctr"/>
          <a:lstStyle/>
          <a:p>
            <a:r>
              <a:rPr lang="en-US" altLang="ja-JP" sz="4000" dirty="0"/>
              <a:t>Artwork</a:t>
            </a:r>
            <a:endParaRPr lang="ja-JP" altLang="ru-RU" sz="4000" dirty="0"/>
          </a:p>
        </p:txBody>
      </p:sp>
      <p:sp>
        <p:nvSpPr>
          <p:cNvPr id="7" name="テキスト ボックス 36">
            <a:extLst>
              <a:ext uri="{FF2B5EF4-FFF2-40B4-BE49-F238E27FC236}">
                <a16:creationId xmlns:a16="http://schemas.microsoft.com/office/drawing/2014/main" id="{1EE3CD5F-4E4B-4D3F-9B8B-8FF18ED51B60}"/>
              </a:ext>
            </a:extLst>
          </p:cNvPr>
          <p:cNvSpPr txBox="1"/>
          <p:nvPr/>
        </p:nvSpPr>
        <p:spPr>
          <a:xfrm>
            <a:off x="6205189" y="5100396"/>
            <a:ext cx="373821" cy="261610"/>
          </a:xfrm>
          <a:prstGeom prst="rect">
            <a:avLst/>
          </a:prstGeom>
          <a:solidFill>
            <a:schemeClr val="accent2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100" dirty="0"/>
              <a:t>VS</a:t>
            </a:r>
            <a:endParaRPr kumimoji="1" lang="ja-JP" altLang="en-US" sz="1100" dirty="0"/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D3350949-C510-4DE7-8149-3326586014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2947987" y="495300"/>
            <a:ext cx="3248025" cy="5867400"/>
          </a:xfrm>
          <a:prstGeom prst="rect">
            <a:avLst/>
          </a:prstGeom>
        </p:spPr>
      </p:pic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7CA1B6E1-864D-49FA-A817-100B175E3D80}"/>
              </a:ext>
            </a:extLst>
          </p:cNvPr>
          <p:cNvCxnSpPr>
            <a:cxnSpLocks/>
          </p:cNvCxnSpPr>
          <p:nvPr/>
        </p:nvCxnSpPr>
        <p:spPr>
          <a:xfrm flipV="1">
            <a:off x="6392099" y="4648200"/>
            <a:ext cx="0" cy="40481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36">
            <a:extLst>
              <a:ext uri="{FF2B5EF4-FFF2-40B4-BE49-F238E27FC236}">
                <a16:creationId xmlns:a16="http://schemas.microsoft.com/office/drawing/2014/main" id="{B198952C-E45E-459E-95A0-1A3CBF0DA9A9}"/>
              </a:ext>
            </a:extLst>
          </p:cNvPr>
          <p:cNvSpPr txBox="1"/>
          <p:nvPr/>
        </p:nvSpPr>
        <p:spPr>
          <a:xfrm>
            <a:off x="5456000" y="1371600"/>
            <a:ext cx="587020" cy="261610"/>
          </a:xfrm>
          <a:prstGeom prst="rect">
            <a:avLst/>
          </a:prstGeom>
          <a:solidFill>
            <a:schemeClr val="accent2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100" dirty="0"/>
              <a:t>CVDD</a:t>
            </a:r>
            <a:endParaRPr kumimoji="1" lang="ja-JP" altLang="en-US" sz="1100" dirty="0"/>
          </a:p>
        </p:txBody>
      </p:sp>
      <p:cxnSp>
        <p:nvCxnSpPr>
          <p:cNvPr id="16" name="直線矢印コネクタ 15">
            <a:extLst>
              <a:ext uri="{FF2B5EF4-FFF2-40B4-BE49-F238E27FC236}">
                <a16:creationId xmlns:a16="http://schemas.microsoft.com/office/drawing/2014/main" id="{AC4CAB37-CBFD-429D-A5ED-F33D49F2DE06}"/>
              </a:ext>
            </a:extLst>
          </p:cNvPr>
          <p:cNvCxnSpPr>
            <a:cxnSpLocks/>
            <a:stCxn id="15" idx="2"/>
          </p:cNvCxnSpPr>
          <p:nvPr/>
        </p:nvCxnSpPr>
        <p:spPr>
          <a:xfrm flipH="1">
            <a:off x="5733818" y="1633210"/>
            <a:ext cx="15692" cy="42419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8801362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-template-24">
  <a:themeElements>
    <a:clrScheme name="">
      <a:dk1>
        <a:srgbClr val="FFFFFF"/>
      </a:dk1>
      <a:lt1>
        <a:srgbClr val="FFFFFF"/>
      </a:lt1>
      <a:dk2>
        <a:srgbClr val="FFFFFF"/>
      </a:dk2>
      <a:lt2>
        <a:srgbClr val="17181B"/>
      </a:lt2>
      <a:accent1>
        <a:srgbClr val="3A3A3C"/>
      </a:accent1>
      <a:accent2>
        <a:srgbClr val="5A5F6C"/>
      </a:accent2>
      <a:accent3>
        <a:srgbClr val="FFFFFF"/>
      </a:accent3>
      <a:accent4>
        <a:srgbClr val="DCDCDC"/>
      </a:accent4>
      <a:accent5>
        <a:srgbClr val="AEAEAF"/>
      </a:accent5>
      <a:accent6>
        <a:srgbClr val="505560"/>
      </a:accent6>
      <a:hlink>
        <a:srgbClr val="C6C6C8"/>
      </a:hlink>
      <a:folHlink>
        <a:srgbClr val="FFFFFF"/>
      </a:folHlink>
    </a:clrScheme>
    <a:fontScheme name="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14141"/>
        </a:accent4>
        <a:accent5>
          <a:srgbClr val="FFCAAD"/>
        </a:accent5>
        <a:accent6>
          <a:srgbClr val="0089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4D4D4D"/>
        </a:dk1>
        <a:lt1>
          <a:srgbClr val="FFFFFF"/>
        </a:lt1>
        <a:dk2>
          <a:srgbClr val="4D4D4D"/>
        </a:dk2>
        <a:lt2>
          <a:srgbClr val="FBB240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14141"/>
        </a:accent4>
        <a:accent5>
          <a:srgbClr val="FFE0B0"/>
        </a:accent5>
        <a:accent6>
          <a:srgbClr val="E4BA62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4D4D4D"/>
        </a:dk1>
        <a:lt1>
          <a:srgbClr val="FFFFFF"/>
        </a:lt1>
        <a:dk2>
          <a:srgbClr val="4D4D4D"/>
        </a:dk2>
        <a:lt2>
          <a:srgbClr val="FE564C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14141"/>
        </a:accent4>
        <a:accent5>
          <a:srgbClr val="FFE0B0"/>
        </a:accent5>
        <a:accent6>
          <a:srgbClr val="E4BA62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4D4D4D"/>
        </a:dk1>
        <a:lt1>
          <a:srgbClr val="FFFFFF"/>
        </a:lt1>
        <a:dk2>
          <a:srgbClr val="4D4D4D"/>
        </a:dk2>
        <a:lt2>
          <a:srgbClr val="BB2A32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14141"/>
        </a:accent4>
        <a:accent5>
          <a:srgbClr val="FFE0B0"/>
        </a:accent5>
        <a:accent6>
          <a:srgbClr val="E4BA62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4D4D4D"/>
        </a:dk1>
        <a:lt1>
          <a:srgbClr val="FFFFFF"/>
        </a:lt1>
        <a:dk2>
          <a:srgbClr val="4D4D4D"/>
        </a:dk2>
        <a:lt2>
          <a:srgbClr val="E84A25"/>
        </a:lt2>
        <a:accent1>
          <a:srgbClr val="ED6A24"/>
        </a:accent1>
        <a:accent2>
          <a:srgbClr val="F99E1C"/>
        </a:accent2>
        <a:accent3>
          <a:srgbClr val="FFFFFF"/>
        </a:accent3>
        <a:accent4>
          <a:srgbClr val="414141"/>
        </a:accent4>
        <a:accent5>
          <a:srgbClr val="F4BAAB"/>
        </a:accent5>
        <a:accent6>
          <a:srgbClr val="DF8D18"/>
        </a:accent6>
        <a:hlink>
          <a:srgbClr val="F1B545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4D4D4D"/>
        </a:dk1>
        <a:lt1>
          <a:srgbClr val="FFFFFF"/>
        </a:lt1>
        <a:dk2>
          <a:srgbClr val="4D4D4D"/>
        </a:dk2>
        <a:lt2>
          <a:srgbClr val="B92D14"/>
        </a:lt2>
        <a:accent1>
          <a:srgbClr val="D34E13"/>
        </a:accent1>
        <a:accent2>
          <a:srgbClr val="DC9009"/>
        </a:accent2>
        <a:accent3>
          <a:srgbClr val="FFFFFF"/>
        </a:accent3>
        <a:accent4>
          <a:srgbClr val="414141"/>
        </a:accent4>
        <a:accent5>
          <a:srgbClr val="E5B3AA"/>
        </a:accent5>
        <a:accent6>
          <a:srgbClr val="C58107"/>
        </a:accent6>
        <a:hlink>
          <a:srgbClr val="EEC63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4D4D4D"/>
        </a:dk1>
        <a:lt1>
          <a:srgbClr val="FFFFFF"/>
        </a:lt1>
        <a:dk2>
          <a:srgbClr val="4D4D4D"/>
        </a:dk2>
        <a:lt2>
          <a:srgbClr val="AE6310"/>
        </a:lt2>
        <a:accent1>
          <a:srgbClr val="E79613"/>
        </a:accent1>
        <a:accent2>
          <a:srgbClr val="E1720D"/>
        </a:accent2>
        <a:accent3>
          <a:srgbClr val="FFFFFF"/>
        </a:accent3>
        <a:accent4>
          <a:srgbClr val="414141"/>
        </a:accent4>
        <a:accent5>
          <a:srgbClr val="F1C9AA"/>
        </a:accent5>
        <a:accent6>
          <a:srgbClr val="CA660B"/>
        </a:accent6>
        <a:hlink>
          <a:srgbClr val="C6470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4D4D4D"/>
        </a:dk1>
        <a:lt1>
          <a:srgbClr val="FFFFFF"/>
        </a:lt1>
        <a:dk2>
          <a:srgbClr val="4D4D4D"/>
        </a:dk2>
        <a:lt2>
          <a:srgbClr val="AF5612"/>
        </a:lt2>
        <a:accent1>
          <a:srgbClr val="CB882F"/>
        </a:accent1>
        <a:accent2>
          <a:srgbClr val="E7C432"/>
        </a:accent2>
        <a:accent3>
          <a:srgbClr val="FFFFFF"/>
        </a:accent3>
        <a:accent4>
          <a:srgbClr val="414141"/>
        </a:accent4>
        <a:accent5>
          <a:srgbClr val="E1C4AD"/>
        </a:accent5>
        <a:accent6>
          <a:srgbClr val="CFAF2C"/>
        </a:accent6>
        <a:hlink>
          <a:srgbClr val="EECA3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4D4D4D"/>
        </a:dk1>
        <a:lt1>
          <a:srgbClr val="FFFFFF"/>
        </a:lt1>
        <a:dk2>
          <a:srgbClr val="4D4D4D"/>
        </a:dk2>
        <a:lt2>
          <a:srgbClr val="9A5E40"/>
        </a:lt2>
        <a:accent1>
          <a:srgbClr val="AE7750"/>
        </a:accent1>
        <a:accent2>
          <a:srgbClr val="C08D60"/>
        </a:accent2>
        <a:accent3>
          <a:srgbClr val="FFFFFF"/>
        </a:accent3>
        <a:accent4>
          <a:srgbClr val="414141"/>
        </a:accent4>
        <a:accent5>
          <a:srgbClr val="D3BEB3"/>
        </a:accent5>
        <a:accent6>
          <a:srgbClr val="AC7E55"/>
        </a:accent6>
        <a:hlink>
          <a:srgbClr val="CCA47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4D4D4D"/>
        </a:dk1>
        <a:lt1>
          <a:srgbClr val="FFFFFF"/>
        </a:lt1>
        <a:dk2>
          <a:srgbClr val="4D4D4D"/>
        </a:dk2>
        <a:lt2>
          <a:srgbClr val="D1BB77"/>
        </a:lt2>
        <a:accent1>
          <a:srgbClr val="DBBA87"/>
        </a:accent1>
        <a:accent2>
          <a:srgbClr val="E0B265"/>
        </a:accent2>
        <a:accent3>
          <a:srgbClr val="FFFFFF"/>
        </a:accent3>
        <a:accent4>
          <a:srgbClr val="414141"/>
        </a:accent4>
        <a:accent5>
          <a:srgbClr val="EAD9C3"/>
        </a:accent5>
        <a:accent6>
          <a:srgbClr val="C99F5A"/>
        </a:accent6>
        <a:hlink>
          <a:srgbClr val="E9C27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14141"/>
        </a:accent4>
        <a:accent5>
          <a:srgbClr val="B0C8B2"/>
        </a:accent5>
        <a:accent6>
          <a:srgbClr val="2EA35E"/>
        </a:accent6>
        <a:hlink>
          <a:srgbClr val="34C8D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14141"/>
        </a:accent4>
        <a:accent5>
          <a:srgbClr val="B0C8B2"/>
        </a:accent5>
        <a:accent6>
          <a:srgbClr val="2EA35E"/>
        </a:accent6>
        <a:hlink>
          <a:srgbClr val="34C8D1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14141"/>
        </a:accent4>
        <a:accent5>
          <a:srgbClr val="B0C8B2"/>
        </a:accent5>
        <a:accent6>
          <a:srgbClr val="2EA35E"/>
        </a:accent6>
        <a:hlink>
          <a:srgbClr val="34C8D1"/>
        </a:hlink>
        <a:folHlink>
          <a:srgbClr val="D3D3D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FFFFFF"/>
        </a:lt1>
        <a:dk2>
          <a:srgbClr val="FFFFFF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DCDCDC"/>
        </a:accent4>
        <a:accent5>
          <a:srgbClr val="B0C8B2"/>
        </a:accent5>
        <a:accent6>
          <a:srgbClr val="2EA35E"/>
        </a:accent6>
        <a:hlink>
          <a:srgbClr val="34C8D1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FFFFFF"/>
        </a:lt1>
        <a:dk2>
          <a:srgbClr val="FFFFFF"/>
        </a:dk2>
        <a:lt2>
          <a:srgbClr val="55A6FE"/>
        </a:lt2>
        <a:accent1>
          <a:srgbClr val="71BBFF"/>
        </a:accent1>
        <a:accent2>
          <a:srgbClr val="74CCFF"/>
        </a:accent2>
        <a:accent3>
          <a:srgbClr val="FFFFFF"/>
        </a:accent3>
        <a:accent4>
          <a:srgbClr val="DCDCDC"/>
        </a:accent4>
        <a:accent5>
          <a:srgbClr val="BCD9FF"/>
        </a:accent5>
        <a:accent6>
          <a:srgbClr val="67B7E5"/>
        </a:accent6>
        <a:hlink>
          <a:srgbClr val="94D8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FFFFFF"/>
        </a:lt1>
        <a:dk2>
          <a:srgbClr val="FFFFFF"/>
        </a:dk2>
        <a:lt2>
          <a:srgbClr val="4BA1FF"/>
        </a:lt2>
        <a:accent1>
          <a:srgbClr val="5DB2FF"/>
        </a:accent1>
        <a:accent2>
          <a:srgbClr val="65C8FF"/>
        </a:accent2>
        <a:accent3>
          <a:srgbClr val="FFFFFF"/>
        </a:accent3>
        <a:accent4>
          <a:srgbClr val="DCDCDC"/>
        </a:accent4>
        <a:accent5>
          <a:srgbClr val="B6D5FF"/>
        </a:accent5>
        <a:accent6>
          <a:srgbClr val="5AB3E5"/>
        </a:accent6>
        <a:hlink>
          <a:srgbClr val="87E1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35279</TotalTime>
  <Words>89</Words>
  <Application>Microsoft Office PowerPoint</Application>
  <PresentationFormat>画面に合わせる (4:3)</PresentationFormat>
  <Paragraphs>55</Paragraphs>
  <Slides>7</Slides>
  <Notes>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2" baseType="lpstr">
      <vt:lpstr>Meiryo UI</vt:lpstr>
      <vt:lpstr>Arial</vt:lpstr>
      <vt:lpstr>Microsoft Sans Serif</vt:lpstr>
      <vt:lpstr>Siemens Gost Type A</vt:lpstr>
      <vt:lpstr>powerpoint-template-24</vt:lpstr>
      <vt:lpstr>Start Up Failure</vt:lpstr>
      <vt:lpstr>Start Up Failure</vt:lpstr>
      <vt:lpstr>Start Up Failure</vt:lpstr>
      <vt:lpstr>Start Up Failure</vt:lpstr>
      <vt:lpstr>Figure1</vt:lpstr>
      <vt:lpstr>Figure2</vt:lpstr>
      <vt:lpstr>Artwork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SmileTemplates.com</dc:creator>
  <cp:lastModifiedBy>相馬 将太郎</cp:lastModifiedBy>
  <cp:revision>192</cp:revision>
  <cp:lastPrinted>2022-01-31T00:03:47Z</cp:lastPrinted>
  <dcterms:created xsi:type="dcterms:W3CDTF">2007-04-02T02:11:00Z</dcterms:created>
  <dcterms:modified xsi:type="dcterms:W3CDTF">2022-04-29T01:35:12Z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1041-10.8.0.5727</vt:lpwstr>
  </property>
</Properties>
</file>