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F62AD-8249-42EB-8A83-EC005F74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D3D317-01A2-C8A5-5A21-F384425C1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59293-B0DA-D224-C3D8-D73D76D2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17BB6-FB25-AC32-44DD-D745BE01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091817-B571-6757-03E6-CF777852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51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FE45A-F8E9-C65A-327D-4606E9BE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B41A72-0029-188F-11F3-96DFD1B49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94B9EE-5BEC-EE4E-EBB8-D018343F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CB01FE-E4DD-7D11-2381-4169359D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544CC-76A5-162A-08CD-F6660A21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6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15ED8D-F327-112E-B173-77A848E2B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4B6CFE-DBB9-6ADB-4271-217D99883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7D56B-C5A7-951B-3CB9-5E82E9F6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232E9-DA19-3376-7A22-70F3381C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CE6BBD-D586-86A6-E217-A7462E87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477FB-2703-0613-DE6D-C3FA5C7E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F45C23-ECDE-1AA6-7C4F-CF9FEAA3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B8D393-DB2C-8D68-1F95-3AF0263B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F181CD-34E0-226D-F755-56B1FF36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1440D-5EFB-3699-D34B-9DB0AEDA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1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6C4C8-B7FC-3471-17E4-AAE9E9CE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86D372-9742-2362-8B11-5E5829E24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993AC4-5B3A-1336-EFA0-24AF468D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E18222-9B7A-24D7-7239-9EA5341F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513EBA-A8D1-1056-0F68-188D0686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44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1DA94-9E29-04E2-A7B2-2DBFF74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440F4D-5E1A-60BC-7656-C4920AD00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80763-5E1E-1692-9CD6-956FD5BF8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4E446-DF00-EB60-9808-D4FCA455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F0CFFC-340C-9D12-7707-0803CA4C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01DDE5-0576-E7E0-81AF-F2184FF2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0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DA8FA-D855-63DC-8C0D-3CD0B7D5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B3303D-EE62-4BB8-8BD5-368067611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F51CA7-8A4C-B338-835C-18E1E81B8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793109-9D13-F6FC-05BC-8B4734D24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ADDC9F-EF5F-DC79-554E-DC5E38E78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B5A237A-2377-922C-0DC0-6B123956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0BCB24-6CD8-1055-F920-1D9B1D97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A79803-B8A0-5C10-A3C6-DE4A9AB6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3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3636C-AA3B-33BF-79A9-43166BCD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85CC8B-0099-C27E-BD62-165F223E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3AA645-8DF4-F0C8-9C27-AF88DD61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3D5CE5-39EA-DA38-42F9-7D578096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43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E65684-E4D5-5F2D-9293-B56E89AE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5B73C9-240B-E496-AE7C-39A08D5E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0517A1-5BCF-0615-C4DF-20BF8CD2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6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764D2-10A5-85CB-2762-8A77CBEF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43074-6D46-ECB6-21F5-BA9DAADD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37BA93-8581-10BC-529C-263336B7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FB1F59-5625-36B3-9160-8F8406F9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7E18F1-D220-1F4E-13A4-ECEFA4F3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8031B0-0E0D-FC79-D7E1-F89972A7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7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3AE1E-2770-086E-0B39-8442DCEB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CEAD2A-915F-2D1E-0474-C6B1AC5AC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4D58F0-E82B-C4B0-06C7-FBB6CC13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A298D9-F403-E5BB-0F97-6C80D75C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51A944-4C19-BD8B-4F5C-75009A11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16634B-827E-2527-96C9-34DFE498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3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66AA97-1F1C-D55D-4364-AEA6DBBD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3010F7-03B4-576C-24D5-6B6B40359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1C6E8-5FCB-02F3-3E4E-60D9EF7C9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2ADC-DA21-49AE-815D-A531A18078DC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E7E840-45D5-4634-FDFA-50DE330C3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247FF-B7FA-5060-D809-194024E00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B700-DDEA-4BCA-8C48-006BACCF6F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7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6.w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CAC44-65FA-5E68-3C35-0EC0ED03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46327"/>
            <a:ext cx="10107386" cy="42393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en-US" altLang="ko-KR" sz="1400" b="1" smtClean="0">
                <a:solidFill>
                  <a:schemeClr val="bg1"/>
                </a:solidFill>
                <a:latin typeface="맑은고딕"/>
                <a:ea typeface="仿宋" panose="02010609060101010101" pitchFamily="49" charset="-122"/>
              </a:rPr>
              <a:t>Cell Current issue </a:t>
            </a:r>
            <a:endParaRPr lang="zh-CN" altLang="en-US" sz="1400" b="1" dirty="0">
              <a:solidFill>
                <a:schemeClr val="bg1"/>
              </a:solidFill>
              <a:latin typeface="맑은고딕"/>
              <a:ea typeface="仿宋" panose="02010609060101010101" pitchFamily="49" charset="-12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3446" y="2072640"/>
            <a:ext cx="4653751" cy="349925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250680" y="4815840"/>
            <a:ext cx="807720" cy="579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1023446" y="3243146"/>
            <a:ext cx="734214" cy="1786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82" y="902045"/>
            <a:ext cx="6331431" cy="9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CAC44-65FA-5E68-3C35-0EC0ED03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46327"/>
            <a:ext cx="10107386" cy="42393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en-US" altLang="ko-KR" sz="1400" b="1">
                <a:solidFill>
                  <a:schemeClr val="bg1"/>
                </a:solidFill>
                <a:latin typeface="맑은고딕"/>
                <a:ea typeface="仿宋" panose="02010609060101010101" pitchFamily="49" charset="-122"/>
              </a:rPr>
              <a:t>Cell Current issue </a:t>
            </a:r>
            <a:endParaRPr lang="zh-CN" altLang="en-US" sz="1400" b="1" dirty="0">
              <a:solidFill>
                <a:schemeClr val="bg1"/>
              </a:solidFill>
              <a:latin typeface="맑은고딕"/>
              <a:ea typeface="仿宋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F53947-239C-05A2-417A-03D26833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64" y="569573"/>
            <a:ext cx="4861756" cy="563319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Check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1)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Cell current 1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2, 3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or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Current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I Cell 1, 2, and 3 are confirmed as positive values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  Current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value is confirmed as a negative value.</a:t>
            </a:r>
            <a:endParaRPr lang="en-US" altLang="zh-CN" sz="100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5" name="그림 1" descr="_Fox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3" y="1249680"/>
            <a:ext cx="3907363" cy="40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49F53947-239C-05A2-417A-03D26833F927}"/>
              </a:ext>
            </a:extLst>
          </p:cNvPr>
          <p:cNvSpPr txBox="1">
            <a:spLocks/>
          </p:cNvSpPr>
          <p:nvPr/>
        </p:nvSpPr>
        <p:spPr>
          <a:xfrm>
            <a:off x="5882444" y="569573"/>
            <a:ext cx="5920936" cy="5633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Check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2)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: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when checked with an ammeter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    When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the actual cell is connected and communicated to the P3910 Main Board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endParaRPr lang="en-US" altLang="ko-KR" sz="100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   power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is supplied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    Current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values are expressed in negative numbers.</a:t>
            </a:r>
            <a:endParaRPr lang="en-US" altLang="zh-CN" sz="100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61" y="1321409"/>
            <a:ext cx="5532072" cy="28194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681" y="4318970"/>
            <a:ext cx="2951952" cy="1983106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10989310" y="3043528"/>
            <a:ext cx="7620" cy="20269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0509250" y="2670148"/>
            <a:ext cx="655320" cy="373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9583518" y="5123832"/>
            <a:ext cx="2160172" cy="982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676890" y="5809631"/>
            <a:ext cx="571500" cy="243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118350" y="2121508"/>
            <a:ext cx="876300" cy="373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897370" y="1788157"/>
            <a:ext cx="1394460" cy="3733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bg1"/>
                </a:solidFill>
              </a:rPr>
              <a:t>measured current value</a:t>
            </a: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4" name="副标题 2">
            <a:extLst>
              <a:ext uri="{FF2B5EF4-FFF2-40B4-BE49-F238E27FC236}">
                <a16:creationId xmlns:a16="http://schemas.microsoft.com/office/drawing/2014/main" id="{49F53947-239C-05A2-417A-03D26833F927}"/>
              </a:ext>
            </a:extLst>
          </p:cNvPr>
          <p:cNvSpPr txBox="1">
            <a:spLocks/>
          </p:cNvSpPr>
          <p:nvPr/>
        </p:nvSpPr>
        <p:spPr>
          <a:xfrm>
            <a:off x="8650724" y="6380930"/>
            <a:ext cx="3336909" cy="335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The notation is average current, but in reality, the current item is read</a:t>
            </a:r>
            <a:endParaRPr lang="en-US" altLang="zh-CN" sz="90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600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CAC44-65FA-5E68-3C35-0EC0ED03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46327"/>
            <a:ext cx="10107386" cy="42393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en-US" altLang="ko-KR" sz="1400" b="1">
                <a:solidFill>
                  <a:schemeClr val="bg1"/>
                </a:solidFill>
                <a:latin typeface="맑은고딕"/>
                <a:ea typeface="仿宋" panose="02010609060101010101" pitchFamily="49" charset="-122"/>
              </a:rPr>
              <a:t>Cell Current issue </a:t>
            </a:r>
            <a:endParaRPr lang="zh-CN" altLang="en-US" sz="1400" b="1" dirty="0">
              <a:solidFill>
                <a:schemeClr val="bg1"/>
              </a:solidFill>
              <a:latin typeface="맑은고딕"/>
              <a:ea typeface="仿宋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F53947-239C-05A2-417A-03D26833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64" y="569573"/>
            <a:ext cx="6936936" cy="40578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Check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3)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: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When checking the current (current) value, there are many values of 0 to -6 and -3 mA.</a:t>
            </a:r>
            <a:endParaRPr lang="en-US" altLang="zh-CN" sz="100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27464" y="879704"/>
            <a:ext cx="10858696" cy="5615430"/>
            <a:chOff x="444500" y="590144"/>
            <a:chExt cx="11383560" cy="5886856"/>
          </a:xfrm>
        </p:grpSpPr>
        <p:grpSp>
          <p:nvGrpSpPr>
            <p:cNvPr id="16" name="그룹 15"/>
            <p:cNvGrpSpPr/>
            <p:nvPr/>
          </p:nvGrpSpPr>
          <p:grpSpPr>
            <a:xfrm>
              <a:off x="444500" y="590144"/>
              <a:ext cx="11383560" cy="5886856"/>
              <a:chOff x="-1435100" y="-2235200"/>
              <a:chExt cx="16404950" cy="8483600"/>
            </a:xfrm>
          </p:grpSpPr>
          <p:pic>
            <p:nvPicPr>
              <p:cNvPr id="29" name="chart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35100" y="-22352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0" name="chart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7375" y="-22352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1" name="chart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2698" y="-22352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2" name="chart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35100" y="6350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3" name="chart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7375" y="6350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4" name="chart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9850" y="6350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5" name="chart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35100" y="35052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6" name="char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67375" y="3505200"/>
                <a:ext cx="5400000" cy="2743200"/>
              </a:xfrm>
              <a:prstGeom prst="rect">
                <a:avLst/>
              </a:prstGeom>
            </p:spPr>
          </p:pic>
          <p:pic>
            <p:nvPicPr>
              <p:cNvPr id="37" name="chart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9850" y="3505200"/>
                <a:ext cx="5400000" cy="2743200"/>
              </a:xfrm>
              <a:prstGeom prst="rect">
                <a:avLst/>
              </a:prstGeom>
            </p:spPr>
          </p:pic>
        </p:grpSp>
        <p:sp>
          <p:nvSpPr>
            <p:cNvPr id="20" name="직사각형 19"/>
            <p:cNvSpPr/>
            <p:nvPr/>
          </p:nvSpPr>
          <p:spPr>
            <a:xfrm>
              <a:off x="762000" y="1967216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smtClean="0"/>
                <a:t>1</a:t>
              </a:r>
              <a:endParaRPr lang="ko-KR" altLang="en-US" sz="90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686300" y="1967216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smtClean="0"/>
                <a:t>2</a:t>
              </a:r>
              <a:endParaRPr lang="ko-KR" altLang="en-US" sz="90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433414" y="1967216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smtClean="0"/>
                <a:t>3</a:t>
              </a:r>
              <a:endParaRPr lang="ko-KR" altLang="en-US" sz="90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62000" y="4038648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/>
                <a:t>4</a:t>
              </a:r>
              <a:endParaRPr lang="ko-KR" altLang="en-US" sz="90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686300" y="4038648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/>
                <a:t>5</a:t>
              </a:r>
              <a:endParaRPr lang="ko-KR" altLang="en-US" sz="90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8433414" y="4038648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smtClean="0"/>
                <a:t>6</a:t>
              </a:r>
              <a:endParaRPr lang="ko-KR" altLang="en-US" sz="90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62000" y="5908401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smtClean="0"/>
                <a:t>7</a:t>
              </a:r>
              <a:endParaRPr lang="ko-KR" altLang="en-US" sz="90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686300" y="5908401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smtClean="0"/>
                <a:t>8</a:t>
              </a:r>
              <a:endParaRPr lang="ko-KR" altLang="en-US" sz="90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8433414" y="5908401"/>
              <a:ext cx="373391" cy="327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smtClean="0"/>
                <a:t>9</a:t>
              </a:r>
              <a:endParaRPr lang="ko-KR" altLang="en-US" sz="900"/>
            </a:p>
          </p:txBody>
        </p:sp>
      </p:grpSp>
      <p:graphicFrame>
        <p:nvGraphicFramePr>
          <p:cNvPr id="4" name="개체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46937"/>
              </p:ext>
            </p:extLst>
          </p:nvPr>
        </p:nvGraphicFramePr>
        <p:xfrm>
          <a:off x="11218045" y="1517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프레젠테이션" showAsIcon="1" r:id="rId12" imgW="914400" imgH="771480" progId="PowerPoint.Show.12">
                  <p:embed/>
                </p:oleObj>
              </mc:Choice>
              <mc:Fallback>
                <p:oleObj name="프레젠테이션" showAsIcon="1" r:id="rId12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218045" y="1517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7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136</Words>
  <Application>Microsoft Office PowerPoint</Application>
  <PresentationFormat>와이드스크린</PresentationFormat>
  <Paragraphs>22</Paragraphs>
  <Slides>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等线</vt:lpstr>
      <vt:lpstr>等线 Light</vt:lpstr>
      <vt:lpstr>맑은 고딕</vt:lpstr>
      <vt:lpstr>맑은고딕</vt:lpstr>
      <vt:lpstr>仿宋</vt:lpstr>
      <vt:lpstr>Arial</vt:lpstr>
      <vt:lpstr>Office 主题​​</vt:lpstr>
      <vt:lpstr>Microsoft PowerPoint 프레젠테이션</vt:lpstr>
      <vt:lpstr>Cell Current issue </vt:lpstr>
      <vt:lpstr>Cell Current issue </vt:lpstr>
      <vt:lpstr>Cell Current issue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BQ40Z453-R3 Data Memory变更说明</dc:title>
  <dc:creator>永亮 王</dc:creator>
  <cp:lastModifiedBy>DH</cp:lastModifiedBy>
  <cp:revision>93</cp:revision>
  <dcterms:created xsi:type="dcterms:W3CDTF">2025-01-17T06:17:56Z</dcterms:created>
  <dcterms:modified xsi:type="dcterms:W3CDTF">2025-05-09T02:34:29Z</dcterms:modified>
</cp:coreProperties>
</file>