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4B0B6-9B47-43FC-9C07-31265B16C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4BC3C-3F7D-40D4-9B4B-A1E3AF133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7637A-2FED-4319-9201-46DFB032C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2F6B9-8785-405C-B7AA-801796A98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945E9-25FC-4CCF-BBC9-B574B821D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899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0166-FB1E-42E7-BF23-A4793EA9C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326BFF-D127-48F7-B22C-053B38E20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BEE24-C7F9-44E2-9775-46CA6BF8D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63C36-7D3B-4375-A74E-1D076496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BE080-7F55-4045-A178-9A7904C2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72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D96F8B-70F4-42F7-8DB4-FF17AEDF8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7673E4-1C69-4F3E-86A9-FC1321F31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BE812-C9CC-4C56-966D-D272E9218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B1EC5-CAD1-41A1-9FCC-326830BE6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78DEB-A1A2-4A8A-9188-DB00E0B6E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567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5997D-D00C-49EF-B192-87809FE75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234F0-9177-42B6-AC58-9A9535948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9E9A9-9786-42E6-AF03-00FA102B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50507-A103-471D-AD03-62F608180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13F47-0A38-435A-A7B2-AEF1139D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61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812D0-5A92-4914-93FB-2A7C7F4F3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72858-B741-4884-B325-7BE515228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D1EA2-D513-47D4-AAB0-CEC589EA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FEDF8-30A9-41E1-9F6C-C44D94C4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4214B-CC15-4EA0-A6AE-96F85373C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53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96EE1-45CF-4749-A580-C334A3D63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99763-3EB7-4581-94DA-8288CB4F1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A857D-35B1-4C1E-98CB-265C2900B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1206A-C9C7-4978-B8E7-8E5FD3C8E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68DAA-C8B1-4E30-9960-6849C519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A2FA3-7383-4C3B-A810-B3880783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585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4FD5D-EA47-4B54-9696-EEAE2FD0E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CD6CC-19CA-4B00-8FE6-15E1E8234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FD367-FFB2-4C36-B12E-5E3287122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9496BB-DEC6-414E-9EDE-C878B4601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8F2ABF-CB51-430E-8D5B-42415972C4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C2835-46B6-41F5-9B52-C3BEE9D3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E14686-F1CB-42E1-AAE3-8EB2DC3FB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F829B5-9322-40D3-8D23-8578A1E1C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109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6FD8A-72FA-4CC5-9EAF-383822BA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C70713-2909-463C-9EAD-C49EE6022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F8604-07DC-406B-8AC6-D23F0F94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3855C-A50C-44D1-8E49-68AA9A65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6352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CEB146-9245-40BB-86F0-4F3BC29A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902DDC-DCCE-479D-A125-40BD2741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33392-0113-4BC3-A222-A2C1CC30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86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3BAFB-2A47-4DC5-83C5-46491141A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2ABB9-1284-4E74-B3EC-8705153BA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AE8CFD-04DA-4FCE-8F4F-E6F08B805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9AA08-9FD3-4FC1-A1C0-2A5CFEF4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3A8B9-3FED-4039-8756-45920DEB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230FE-4D99-4384-B2D5-EC1059297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480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271F-81A4-4201-82DA-8CDC5D775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5634CE-0413-4942-BC7C-58D0F5EB1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09F038-D03E-4EA4-B908-EED6DE6EC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65840D-8CC3-46A6-A746-76B5A39D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1F834-D970-48E6-A7B2-F412EE3C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81C91-D319-40B0-BE74-74B3C85B9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3545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9CC97B-7C58-41AF-A5B5-47D2A2D53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9D3E-74C0-4B35-9FD2-0505D2657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FE620-DD5F-4923-B359-162DCFBB31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4643-6132-4B24-99A9-3B6728911E81}" type="datetimeFigureOut">
              <a:rPr lang="en-IN" smtClean="0"/>
              <a:pPr/>
              <a:t>19-07-2018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95208-A352-434F-BE1C-FF5804822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BBFA8-516F-4D39-84BF-AE5E3D97F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5D718-A5AD-4560-8F62-C05BB84C5B6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023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017879F-F4D7-4356-9149-CF8F52EFA67F}"/>
              </a:ext>
            </a:extLst>
          </p:cNvPr>
          <p:cNvSpPr/>
          <p:nvPr/>
        </p:nvSpPr>
        <p:spPr>
          <a:xfrm>
            <a:off x="2724546" y="1614617"/>
            <a:ext cx="867731" cy="67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100" dirty="0"/>
              <a:t>Cell 1 4.2V,3.3AH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54AA78-5B1C-4D38-8D00-2CFBBE2E176E}"/>
              </a:ext>
            </a:extLst>
          </p:cNvPr>
          <p:cNvSpPr txBox="1"/>
          <p:nvPr/>
        </p:nvSpPr>
        <p:spPr>
          <a:xfrm>
            <a:off x="3023286" y="15240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AD2DF3-3A0A-46D6-BF88-B75F9E6C1047}"/>
              </a:ext>
            </a:extLst>
          </p:cNvPr>
          <p:cNvSpPr txBox="1"/>
          <p:nvPr/>
        </p:nvSpPr>
        <p:spPr>
          <a:xfrm>
            <a:off x="3039760" y="200179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-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DA7F8D-66F6-4992-8957-992787DBA8BE}"/>
              </a:ext>
            </a:extLst>
          </p:cNvPr>
          <p:cNvCxnSpPr>
            <a:cxnSpLocks/>
          </p:cNvCxnSpPr>
          <p:nvPr/>
        </p:nvCxnSpPr>
        <p:spPr>
          <a:xfrm>
            <a:off x="3188714" y="1054443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831206-DB6D-4605-8244-D35E019941F5}"/>
              </a:ext>
            </a:extLst>
          </p:cNvPr>
          <p:cNvCxnSpPr>
            <a:cxnSpLocks/>
          </p:cNvCxnSpPr>
          <p:nvPr/>
        </p:nvCxnSpPr>
        <p:spPr>
          <a:xfrm>
            <a:off x="3159883" y="2286001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196B523-9C40-4527-9FF5-7A3683E1B22D}"/>
              </a:ext>
            </a:extLst>
          </p:cNvPr>
          <p:cNvCxnSpPr/>
          <p:nvPr/>
        </p:nvCxnSpPr>
        <p:spPr>
          <a:xfrm>
            <a:off x="3188714" y="1056629"/>
            <a:ext cx="2148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ADC734D-F000-4A28-89A3-F474B161B641}"/>
              </a:ext>
            </a:extLst>
          </p:cNvPr>
          <p:cNvCxnSpPr/>
          <p:nvPr/>
        </p:nvCxnSpPr>
        <p:spPr>
          <a:xfrm>
            <a:off x="3159883" y="2846175"/>
            <a:ext cx="2148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3F8D623-A206-4BEE-ABEF-408E0A1EF317}"/>
              </a:ext>
            </a:extLst>
          </p:cNvPr>
          <p:cNvSpPr/>
          <p:nvPr/>
        </p:nvSpPr>
        <p:spPr>
          <a:xfrm>
            <a:off x="3791789" y="1614617"/>
            <a:ext cx="867731" cy="67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100" dirty="0"/>
              <a:t>Cell2</a:t>
            </a:r>
          </a:p>
          <a:p>
            <a:pPr algn="ctr"/>
            <a:r>
              <a:rPr lang="en-IN" sz="1100" dirty="0"/>
              <a:t>4.2V,3.3AH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43F6FA-8498-49BF-9B6E-5217BB6F4167}"/>
              </a:ext>
            </a:extLst>
          </p:cNvPr>
          <p:cNvCxnSpPr>
            <a:cxnSpLocks/>
          </p:cNvCxnSpPr>
          <p:nvPr/>
        </p:nvCxnSpPr>
        <p:spPr>
          <a:xfrm>
            <a:off x="4255957" y="1054443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011AC24-B23F-4272-8041-895E32B3C4DC}"/>
              </a:ext>
            </a:extLst>
          </p:cNvPr>
          <p:cNvCxnSpPr>
            <a:cxnSpLocks/>
          </p:cNvCxnSpPr>
          <p:nvPr/>
        </p:nvCxnSpPr>
        <p:spPr>
          <a:xfrm>
            <a:off x="4227126" y="2286001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2C9B67B-9A79-4F06-AB08-1B63ECA21B26}"/>
              </a:ext>
            </a:extLst>
          </p:cNvPr>
          <p:cNvSpPr/>
          <p:nvPr/>
        </p:nvSpPr>
        <p:spPr>
          <a:xfrm>
            <a:off x="4859031" y="1614617"/>
            <a:ext cx="867731" cy="67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100" dirty="0"/>
              <a:t>Cell 3 4.2V,3.3AH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FE9801-EB3F-43E0-AC8A-96CAD993C21D}"/>
              </a:ext>
            </a:extLst>
          </p:cNvPr>
          <p:cNvCxnSpPr>
            <a:cxnSpLocks/>
          </p:cNvCxnSpPr>
          <p:nvPr/>
        </p:nvCxnSpPr>
        <p:spPr>
          <a:xfrm>
            <a:off x="5323199" y="1054443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93DED0A-00EA-4381-9DBA-1640FB45893A}"/>
              </a:ext>
            </a:extLst>
          </p:cNvPr>
          <p:cNvCxnSpPr>
            <a:cxnSpLocks/>
          </p:cNvCxnSpPr>
          <p:nvPr/>
        </p:nvCxnSpPr>
        <p:spPr>
          <a:xfrm>
            <a:off x="5294368" y="2286001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8091751-A59F-46DB-A65E-FDADC9FF7B76}"/>
              </a:ext>
            </a:extLst>
          </p:cNvPr>
          <p:cNvCxnSpPr>
            <a:cxnSpLocks/>
          </p:cNvCxnSpPr>
          <p:nvPr/>
        </p:nvCxnSpPr>
        <p:spPr>
          <a:xfrm>
            <a:off x="3164000" y="3340442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4CC5361-9113-4A74-A862-B726267AD407}"/>
              </a:ext>
            </a:extLst>
          </p:cNvPr>
          <p:cNvCxnSpPr>
            <a:cxnSpLocks/>
          </p:cNvCxnSpPr>
          <p:nvPr/>
        </p:nvCxnSpPr>
        <p:spPr>
          <a:xfrm>
            <a:off x="3135169" y="4572000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591701D-E721-431A-AC1F-C863F60A715D}"/>
              </a:ext>
            </a:extLst>
          </p:cNvPr>
          <p:cNvCxnSpPr/>
          <p:nvPr/>
        </p:nvCxnSpPr>
        <p:spPr>
          <a:xfrm>
            <a:off x="3164000" y="3342628"/>
            <a:ext cx="2148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B24A129-384F-4847-8CEF-CE227F703A42}"/>
              </a:ext>
            </a:extLst>
          </p:cNvPr>
          <p:cNvCxnSpPr/>
          <p:nvPr/>
        </p:nvCxnSpPr>
        <p:spPr>
          <a:xfrm>
            <a:off x="3135169" y="5132174"/>
            <a:ext cx="2148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365339D-A21A-46C5-B8B5-3E3764C4A20A}"/>
              </a:ext>
            </a:extLst>
          </p:cNvPr>
          <p:cNvCxnSpPr>
            <a:cxnSpLocks/>
          </p:cNvCxnSpPr>
          <p:nvPr/>
        </p:nvCxnSpPr>
        <p:spPr>
          <a:xfrm>
            <a:off x="4231243" y="3340442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1836CBD-034B-4EA2-A684-540505DC15CC}"/>
              </a:ext>
            </a:extLst>
          </p:cNvPr>
          <p:cNvCxnSpPr>
            <a:cxnSpLocks/>
          </p:cNvCxnSpPr>
          <p:nvPr/>
        </p:nvCxnSpPr>
        <p:spPr>
          <a:xfrm>
            <a:off x="4202412" y="4572000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F8FF0F4-CE39-4EE0-9522-82E6917E5DCD}"/>
              </a:ext>
            </a:extLst>
          </p:cNvPr>
          <p:cNvCxnSpPr>
            <a:cxnSpLocks/>
          </p:cNvCxnSpPr>
          <p:nvPr/>
        </p:nvCxnSpPr>
        <p:spPr>
          <a:xfrm>
            <a:off x="5298485" y="3340442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478E3F9-4CE2-4D75-AB8A-518A2CEC6710}"/>
              </a:ext>
            </a:extLst>
          </p:cNvPr>
          <p:cNvCxnSpPr>
            <a:cxnSpLocks/>
          </p:cNvCxnSpPr>
          <p:nvPr/>
        </p:nvCxnSpPr>
        <p:spPr>
          <a:xfrm>
            <a:off x="5269654" y="4572000"/>
            <a:ext cx="0" cy="56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E48E97EE-11E9-4E21-B53F-49D20D68DF12}"/>
              </a:ext>
            </a:extLst>
          </p:cNvPr>
          <p:cNvSpPr txBox="1"/>
          <p:nvPr/>
        </p:nvSpPr>
        <p:spPr>
          <a:xfrm>
            <a:off x="4106564" y="156107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+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7A796D-903E-44C2-B8F4-81B05053EF77}"/>
              </a:ext>
            </a:extLst>
          </p:cNvPr>
          <p:cNvSpPr txBox="1"/>
          <p:nvPr/>
        </p:nvSpPr>
        <p:spPr>
          <a:xfrm>
            <a:off x="4123038" y="203886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-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D2C1F50-FC1D-453F-853D-C60A58BA2E37}"/>
              </a:ext>
            </a:extLst>
          </p:cNvPr>
          <p:cNvSpPr txBox="1"/>
          <p:nvPr/>
        </p:nvSpPr>
        <p:spPr>
          <a:xfrm>
            <a:off x="5165126" y="1556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+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4290AC2-BA6E-4703-8D1C-01BEE342513B}"/>
              </a:ext>
            </a:extLst>
          </p:cNvPr>
          <p:cNvSpPr txBox="1"/>
          <p:nvPr/>
        </p:nvSpPr>
        <p:spPr>
          <a:xfrm>
            <a:off x="5181600" y="203473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-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F98B6F7-8D45-4A4E-9548-5F2C0348B577}"/>
              </a:ext>
            </a:extLst>
          </p:cNvPr>
          <p:cNvSpPr/>
          <p:nvPr/>
        </p:nvSpPr>
        <p:spPr>
          <a:xfrm>
            <a:off x="2730134" y="3900615"/>
            <a:ext cx="867731" cy="67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100" dirty="0"/>
              <a:t>Cell 4 4.2V,3.3AH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E0B23F4-701C-4D8A-A0A9-F7AAA2D8F919}"/>
              </a:ext>
            </a:extLst>
          </p:cNvPr>
          <p:cNvSpPr txBox="1"/>
          <p:nvPr/>
        </p:nvSpPr>
        <p:spPr>
          <a:xfrm>
            <a:off x="3028874" y="3810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+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92CFCFE-2D59-40AD-8424-E9BDDC1B04CA}"/>
              </a:ext>
            </a:extLst>
          </p:cNvPr>
          <p:cNvSpPr txBox="1"/>
          <p:nvPr/>
        </p:nvSpPr>
        <p:spPr>
          <a:xfrm>
            <a:off x="3045348" y="428779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-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4EBC9A-D0AE-4342-8FCA-06098310D328}"/>
              </a:ext>
            </a:extLst>
          </p:cNvPr>
          <p:cNvSpPr/>
          <p:nvPr/>
        </p:nvSpPr>
        <p:spPr>
          <a:xfrm>
            <a:off x="3797377" y="3900615"/>
            <a:ext cx="867731" cy="67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100" dirty="0"/>
              <a:t>Cell 5 4.2V,3.3AH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B109F32-E808-4641-8936-2AD41F3B00C0}"/>
              </a:ext>
            </a:extLst>
          </p:cNvPr>
          <p:cNvSpPr/>
          <p:nvPr/>
        </p:nvSpPr>
        <p:spPr>
          <a:xfrm>
            <a:off x="4864619" y="3900615"/>
            <a:ext cx="867731" cy="67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100" dirty="0"/>
              <a:t>Cell 6 4.2V,3.3AH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A61C73D-C863-43FD-863B-CC4E7D50127E}"/>
              </a:ext>
            </a:extLst>
          </p:cNvPr>
          <p:cNvSpPr txBox="1"/>
          <p:nvPr/>
        </p:nvSpPr>
        <p:spPr>
          <a:xfrm>
            <a:off x="4112152" y="38470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+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2CF9489-5E2F-4676-AAD6-AE2A25D61E4F}"/>
              </a:ext>
            </a:extLst>
          </p:cNvPr>
          <p:cNvSpPr txBox="1"/>
          <p:nvPr/>
        </p:nvSpPr>
        <p:spPr>
          <a:xfrm>
            <a:off x="4128626" y="432485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-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16E6F8E-6764-4A32-A7D0-073E1FEB8454}"/>
              </a:ext>
            </a:extLst>
          </p:cNvPr>
          <p:cNvSpPr txBox="1"/>
          <p:nvPr/>
        </p:nvSpPr>
        <p:spPr>
          <a:xfrm>
            <a:off x="5170714" y="38429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+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9FE8872-A9CF-4BEF-8A69-4C4CBB1E7FBF}"/>
              </a:ext>
            </a:extLst>
          </p:cNvPr>
          <p:cNvSpPr txBox="1"/>
          <p:nvPr/>
        </p:nvSpPr>
        <p:spPr>
          <a:xfrm>
            <a:off x="5187188" y="432073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-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62551BB-4A0A-4CAE-8091-E17167BA1EDF}"/>
              </a:ext>
            </a:extLst>
          </p:cNvPr>
          <p:cNvCxnSpPr>
            <a:cxnSpLocks/>
          </p:cNvCxnSpPr>
          <p:nvPr/>
        </p:nvCxnSpPr>
        <p:spPr>
          <a:xfrm>
            <a:off x="4224473" y="2845315"/>
            <a:ext cx="0" cy="526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66F9AA7-FBF3-4323-9723-D4D46ED5E4FB}"/>
              </a:ext>
            </a:extLst>
          </p:cNvPr>
          <p:cNvCxnSpPr>
            <a:cxnSpLocks/>
          </p:cNvCxnSpPr>
          <p:nvPr/>
        </p:nvCxnSpPr>
        <p:spPr>
          <a:xfrm>
            <a:off x="4202412" y="5132174"/>
            <a:ext cx="0" cy="526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AB5CDBB-F6A0-48E3-B7C4-7CC2FF3FCF20}"/>
              </a:ext>
            </a:extLst>
          </p:cNvPr>
          <p:cNvCxnSpPr>
            <a:cxnSpLocks/>
          </p:cNvCxnSpPr>
          <p:nvPr/>
        </p:nvCxnSpPr>
        <p:spPr>
          <a:xfrm>
            <a:off x="4252862" y="527759"/>
            <a:ext cx="0" cy="526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BC24E9D-28C4-4366-9BD0-23A05F1665C5}"/>
              </a:ext>
            </a:extLst>
          </p:cNvPr>
          <p:cNvCxnSpPr>
            <a:cxnSpLocks/>
          </p:cNvCxnSpPr>
          <p:nvPr/>
        </p:nvCxnSpPr>
        <p:spPr>
          <a:xfrm>
            <a:off x="4252974" y="518426"/>
            <a:ext cx="26890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BD97F09-ACC1-4693-BA53-F023C9D93927}"/>
              </a:ext>
            </a:extLst>
          </p:cNvPr>
          <p:cNvCxnSpPr>
            <a:cxnSpLocks/>
          </p:cNvCxnSpPr>
          <p:nvPr/>
        </p:nvCxnSpPr>
        <p:spPr>
          <a:xfrm>
            <a:off x="4202412" y="5658858"/>
            <a:ext cx="2758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3512D1A-3B55-4CB4-8C38-52AA0C6F7044}"/>
              </a:ext>
            </a:extLst>
          </p:cNvPr>
          <p:cNvSpPr txBox="1"/>
          <p:nvPr/>
        </p:nvSpPr>
        <p:spPr>
          <a:xfrm>
            <a:off x="6374586" y="121104"/>
            <a:ext cx="78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VBAT+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223DCE5-E4BF-45BA-93C2-7A6A43731BD6}"/>
              </a:ext>
            </a:extLst>
          </p:cNvPr>
          <p:cNvSpPr txBox="1"/>
          <p:nvPr/>
        </p:nvSpPr>
        <p:spPr>
          <a:xfrm>
            <a:off x="6419470" y="5720445"/>
            <a:ext cx="736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VBAT-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6564FF8-0DAE-480D-9D94-E71F725191D8}"/>
              </a:ext>
            </a:extLst>
          </p:cNvPr>
          <p:cNvSpPr txBox="1"/>
          <p:nvPr/>
        </p:nvSpPr>
        <p:spPr>
          <a:xfrm>
            <a:off x="6167535" y="2806954"/>
            <a:ext cx="12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8.4V, 10AH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73C0FDF-7C65-428B-9365-E79310956B9C}"/>
              </a:ext>
            </a:extLst>
          </p:cNvPr>
          <p:cNvCxnSpPr>
            <a:cxnSpLocks/>
          </p:cNvCxnSpPr>
          <p:nvPr/>
        </p:nvCxnSpPr>
        <p:spPr>
          <a:xfrm flipH="1" flipV="1">
            <a:off x="6765367" y="546420"/>
            <a:ext cx="7719" cy="2288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37A1DAE-765C-4C9E-8BE7-4BA3D8BED979}"/>
              </a:ext>
            </a:extLst>
          </p:cNvPr>
          <p:cNvCxnSpPr>
            <a:cxnSpLocks/>
            <a:stCxn id="66" idx="2"/>
          </p:cNvCxnSpPr>
          <p:nvPr/>
        </p:nvCxnSpPr>
        <p:spPr>
          <a:xfrm flipH="1">
            <a:off x="6765366" y="3176286"/>
            <a:ext cx="7720" cy="2482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283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47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Vijethahn</dc:creator>
  <cp:lastModifiedBy>karthik.shripad</cp:lastModifiedBy>
  <cp:revision>7</cp:revision>
  <dcterms:created xsi:type="dcterms:W3CDTF">2018-07-10T09:13:42Z</dcterms:created>
  <dcterms:modified xsi:type="dcterms:W3CDTF">2018-07-19T05:54:10Z</dcterms:modified>
</cp:coreProperties>
</file>