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04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5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2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28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0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38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5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5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5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84EA-8630-43B5-B702-320E9469E95E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AF14C-51FB-463A-93FC-F61EC1F5D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48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3989"/>
            <a:ext cx="8048120" cy="374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乗算記号 3"/>
          <p:cNvSpPr/>
          <p:nvPr/>
        </p:nvSpPr>
        <p:spPr>
          <a:xfrm>
            <a:off x="7578334" y="4005064"/>
            <a:ext cx="396044" cy="36004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779185" y="4113076"/>
            <a:ext cx="79208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19.1kohms</a:t>
            </a:r>
            <a:endParaRPr kumimoji="1" lang="ja-JP" altLang="en-US" sz="1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76356" y="3604374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open</a:t>
            </a:r>
            <a:endParaRPr kumimoji="1" lang="ja-JP" altLang="en-US" dirty="0"/>
          </a:p>
        </p:txBody>
      </p:sp>
      <p:sp>
        <p:nvSpPr>
          <p:cNvPr id="9" name="乗算記号 8"/>
          <p:cNvSpPr/>
          <p:nvPr/>
        </p:nvSpPr>
        <p:spPr>
          <a:xfrm>
            <a:off x="2051720" y="3244334"/>
            <a:ext cx="396044" cy="36004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乗算記号 9"/>
          <p:cNvSpPr/>
          <p:nvPr/>
        </p:nvSpPr>
        <p:spPr>
          <a:xfrm>
            <a:off x="2699792" y="2921981"/>
            <a:ext cx="396044" cy="36004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乗算記号 10"/>
          <p:cNvSpPr/>
          <p:nvPr/>
        </p:nvSpPr>
        <p:spPr>
          <a:xfrm>
            <a:off x="2699792" y="2614704"/>
            <a:ext cx="396044" cy="36004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1594271" y="1916832"/>
            <a:ext cx="0" cy="18722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594271" y="3759367"/>
            <a:ext cx="2414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1594271" y="3651849"/>
            <a:ext cx="79208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10kohms</a:t>
            </a:r>
            <a:endParaRPr kumimoji="1" lang="ja-JP" altLang="en-US" sz="1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05111" y="1412776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Vin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476672"/>
            <a:ext cx="208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Circuit configuration</a:t>
            </a:r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5508104" y="1412776"/>
            <a:ext cx="792088" cy="219159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0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蔵原 健策</dc:creator>
  <cp:lastModifiedBy>蔵原 健策</cp:lastModifiedBy>
  <cp:revision>4</cp:revision>
  <dcterms:created xsi:type="dcterms:W3CDTF">2019-02-06T07:21:16Z</dcterms:created>
  <dcterms:modified xsi:type="dcterms:W3CDTF">2019-02-06T08:09:31Z</dcterms:modified>
</cp:coreProperties>
</file>