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1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195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143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31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233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00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057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97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24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18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91828-FBCD-421F-B205-F3B53979AF78}" type="datetimeFigureOut">
              <a:rPr kumimoji="1" lang="ja-JP" altLang="en-US" smtClean="0"/>
              <a:t>2017/7/12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C2186-C5A8-4F97-903A-F728E623CC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78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656957" cy="4551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2195736" y="1156102"/>
            <a:ext cx="1106393" cy="36933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TPS54540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12046" y="971436"/>
            <a:ext cx="2796258" cy="64633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Inductance:10 </a:t>
            </a:r>
            <a:r>
              <a:rPr lang="en-US" altLang="ja-JP" dirty="0" err="1" smtClean="0"/>
              <a:t>uH</a:t>
            </a:r>
            <a:r>
              <a:rPr lang="en-US" altLang="ja-JP" dirty="0" smtClean="0"/>
              <a:t>+/-30%</a:t>
            </a:r>
          </a:p>
          <a:p>
            <a:r>
              <a:rPr lang="en-US" altLang="ja-JP" dirty="0" smtClean="0"/>
              <a:t>DCR:36 </a:t>
            </a:r>
            <a:r>
              <a:rPr lang="en-US" altLang="ja-JP" dirty="0" err="1" smtClean="0"/>
              <a:t>mohms</a:t>
            </a:r>
            <a:r>
              <a:rPr lang="en-US" altLang="ja-JP" dirty="0" smtClean="0"/>
              <a:t> MAX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51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24078"/>
            <a:ext cx="799288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611560" y="2051556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Soc</a:t>
            </a:r>
            <a:r>
              <a:rPr kumimoji="1" lang="en-US" altLang="ja-JP" dirty="0" smtClean="0"/>
              <a:t> 5V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93643" y="2959314"/>
            <a:ext cx="493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93643" y="4139788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Iout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4077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006509\AppData\Local\Microsoft\Windows\Temporary Internet Files\Content.Outlook\6M1CV0V6\IMAG57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87649"/>
            <a:ext cx="8748464" cy="490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535670" y="2508577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Iout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08627" y="4252446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Iout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08627" y="2045533"/>
            <a:ext cx="493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599819" y="3645024"/>
            <a:ext cx="493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SW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91531" y="1641828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Don’t use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69819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19</Words>
  <Application>Microsoft Office PowerPoint</Application>
  <PresentationFormat>画面に合わせる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パナソニック株式会社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hashizumi</dc:creator>
  <cp:lastModifiedBy>蔵原 健策</cp:lastModifiedBy>
  <cp:revision>8</cp:revision>
  <dcterms:created xsi:type="dcterms:W3CDTF">2017-07-06T06:02:57Z</dcterms:created>
  <dcterms:modified xsi:type="dcterms:W3CDTF">2017-07-12T05:59:55Z</dcterms:modified>
</cp:coreProperties>
</file>