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0" r:id="rId2"/>
    <p:sldId id="264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子 詳平" initials="金子" lastIdx="2" clrIdx="0">
    <p:extLst>
      <p:ext uri="{19B8F6BF-5375-455C-9EA6-DF929625EA0E}">
        <p15:presenceInfo xmlns:p15="http://schemas.microsoft.com/office/powerpoint/2012/main" userId="S::s_kaneko@colbo.co.jp::3816bcb9-c36d-4e31-9334-f66332a3fa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9" d="100"/>
          <a:sy n="129" d="100"/>
        </p:scale>
        <p:origin x="4832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DCC-4734-D540-9BF4-B0A7981C5686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5AAEE-0D0F-0D49-8D6A-78E3F35CD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78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4572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9144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3716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18288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黒い背景と白い文字&#10;&#10;自動的に生成された説明">
            <a:extLst>
              <a:ext uri="{FF2B5EF4-FFF2-40B4-BE49-F238E27FC236}">
                <a16:creationId xmlns:a16="http://schemas.microsoft.com/office/drawing/2014/main" id="{1858FCBB-A2DE-3447-958A-3A4559D0A9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438400" cy="6858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63852DE-617C-B746-854F-6BDEEB6257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6175" y="6136656"/>
            <a:ext cx="205679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2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4">
            <a:extLst>
              <a:ext uri="{FF2B5EF4-FFF2-40B4-BE49-F238E27FC236}">
                <a16:creationId xmlns:a16="http://schemas.microsoft.com/office/drawing/2014/main" id="{5FCC796D-057A-C542-A172-1ADBC32205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04236" cy="6858000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CAFE50AF-53F7-814A-B5A9-2F9C32A412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00" y="3222625"/>
            <a:ext cx="10515600" cy="450000"/>
          </a:xfrm>
        </p:spPr>
        <p:txBody>
          <a:bodyPr wrap="none" lIns="0" tIns="0" rIns="0" bIns="0">
            <a:noAutofit/>
          </a:bodyPr>
          <a:lstStyle>
            <a:lvl1pPr>
              <a:defRPr sz="3000" b="1" i="0">
                <a:latin typeface="+mj-ea"/>
                <a:ea typeface="+mj-ea"/>
              </a:defRPr>
            </a:lvl1pPr>
          </a:lstStyle>
          <a:p>
            <a:r>
              <a:rPr kumimoji="1" lang="ja-JP" altLang="en-US">
                <a:latin typeface="+mj-ea"/>
                <a:ea typeface="+mj-ea"/>
              </a:rPr>
              <a:t>扉タイトル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0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D66EC-D635-2148-83D6-1E2DBD079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00" y="432000"/>
            <a:ext cx="10515600" cy="450000"/>
          </a:xfrm>
        </p:spPr>
        <p:txBody>
          <a:bodyPr wrap="none" lIns="0" tIns="0" rIns="0" bIns="0" anchor="t" anchorCtr="0">
            <a:noAutofit/>
          </a:bodyPr>
          <a:lstStyle>
            <a:lvl1pPr>
              <a:defRPr sz="3000" b="1" i="0">
                <a:latin typeface="+mj-ea"/>
                <a:ea typeface="+mj-ea"/>
              </a:defRPr>
            </a:lvl1pPr>
          </a:lstStyle>
          <a:p>
            <a:r>
              <a:rPr lang="ja-JP" altLang="en-US">
                <a:latin typeface="+mj-ea"/>
                <a:ea typeface="+mj-ea"/>
              </a:rPr>
              <a:t>タイトル</a:t>
            </a:r>
            <a:endParaRPr kumimoji="1" lang="ja-JP" altLang="en-US"/>
          </a:p>
        </p:txBody>
      </p:sp>
      <p:sp>
        <p:nvSpPr>
          <p:cNvPr id="7" name="object 98">
            <a:extLst>
              <a:ext uri="{FF2B5EF4-FFF2-40B4-BE49-F238E27FC236}">
                <a16:creationId xmlns:a16="http://schemas.microsoft.com/office/drawing/2014/main" id="{7B01802A-C417-7C44-AF16-801004E30A4A}"/>
              </a:ext>
            </a:extLst>
          </p:cNvPr>
          <p:cNvSpPr/>
          <p:nvPr userDrawn="1"/>
        </p:nvSpPr>
        <p:spPr>
          <a:xfrm>
            <a:off x="0" y="458749"/>
            <a:ext cx="767410" cy="33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none" lIns="0" tIns="0" rIns="0" bIns="0" rtlCol="0"/>
          <a:lstStyle/>
          <a:p>
            <a:endParaRPr>
              <a:latin typeface="+mj-ea"/>
              <a:ea typeface="+mj-ea"/>
            </a:endParaRP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060BD01-32E4-1747-8FA1-AD5537421F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" y="1148400"/>
            <a:ext cx="10515600" cy="4741200"/>
          </a:xfrm>
          <a:prstGeom prst="rect">
            <a:avLst/>
          </a:prstGeom>
        </p:spPr>
        <p:txBody>
          <a:bodyPr lIns="0" tIns="0" rIns="0" bIns="0"/>
          <a:lstStyle>
            <a:lvl1pPr marL="270000" indent="-270000" font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25000"/>
              <a:buFontTx/>
              <a:buBlip>
                <a:blip r:embed="rId3"/>
              </a:buBlip>
              <a:defRPr sz="2600" b="1"/>
            </a:lvl1pPr>
            <a:lvl2pPr marL="414000" indent="-126000" font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SzPct val="120000"/>
              <a:buFontTx/>
              <a:buBlip>
                <a:blip r:embed="rId4"/>
              </a:buBlip>
              <a:tabLst/>
              <a:defRPr sz="2200" b="0"/>
            </a:lvl2pPr>
            <a:lvl3pPr marL="540000" indent="-126000" fontAlgn="ctr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tx2"/>
              </a:buClr>
              <a:tabLst/>
              <a:defRPr sz="1600"/>
            </a:lvl3pPr>
            <a:lvl4pPr marL="630000" indent="-90000" fontAlgn="ctr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  <a:buClr>
                <a:schemeClr val="tx1"/>
              </a:buClr>
              <a:tabLst/>
              <a:defRPr sz="1300"/>
            </a:lvl4pPr>
            <a:lvl5pPr marL="720000" indent="-90000" font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tabLst/>
              <a:defRPr sz="1000"/>
            </a:lvl5pPr>
          </a:lstStyle>
          <a:p>
            <a:pPr lvl="0"/>
            <a:r>
              <a:rPr kumimoji="1" lang="ja-JP" altLang="en-US"/>
              <a:t>テキスト</a:t>
            </a:r>
            <a:r>
              <a:rPr kumimoji="1" lang="en-US" altLang="ja-JP" dirty="0"/>
              <a:t>1 : </a:t>
            </a:r>
            <a:r>
              <a:rPr kumimoji="1" lang="en-US" altLang="ja-JP" dirty="0" err="1"/>
              <a:t>Meiryo</a:t>
            </a:r>
            <a:r>
              <a:rPr kumimoji="1" lang="en-US" altLang="ja-JP" dirty="0"/>
              <a:t> UI </a:t>
            </a:r>
            <a:r>
              <a:rPr kumimoji="1" lang="ja-JP" altLang="en-US"/>
              <a:t>ボールド</a:t>
            </a:r>
            <a:r>
              <a:rPr kumimoji="1" lang="en-US" altLang="ja-JP" dirty="0"/>
              <a:t> 26pt</a:t>
            </a:r>
            <a:endParaRPr kumimoji="1" lang="ja-JP" altLang="en-US"/>
          </a:p>
          <a:p>
            <a:pPr lvl="1"/>
            <a:r>
              <a:rPr kumimoji="1" lang="ja-JP" altLang="en-US"/>
              <a:t>テキスト</a:t>
            </a:r>
            <a:r>
              <a:rPr kumimoji="1" lang="en-US" altLang="ja-JP" dirty="0"/>
              <a:t>2 : </a:t>
            </a:r>
            <a:r>
              <a:rPr kumimoji="1" lang="en-US" altLang="ja-JP" dirty="0" err="1"/>
              <a:t>Meiryo</a:t>
            </a:r>
            <a:r>
              <a:rPr kumimoji="1" lang="en-US" altLang="ja-JP" dirty="0"/>
              <a:t> UI 22pt</a:t>
            </a:r>
          </a:p>
          <a:p>
            <a:pPr lvl="2"/>
            <a:r>
              <a:rPr kumimoji="1" lang="ja-JP" altLang="en-US"/>
              <a:t>テキスト</a:t>
            </a:r>
            <a:r>
              <a:rPr kumimoji="1" lang="en-US" altLang="ja-JP" dirty="0"/>
              <a:t>3 : </a:t>
            </a:r>
            <a:r>
              <a:rPr kumimoji="1" lang="en-US" altLang="ja-JP" dirty="0" err="1"/>
              <a:t>Meiryo</a:t>
            </a:r>
            <a:r>
              <a:rPr kumimoji="1" lang="en-US" altLang="ja-JP" dirty="0"/>
              <a:t> UI 16pt</a:t>
            </a:r>
          </a:p>
          <a:p>
            <a:pPr lvl="3"/>
            <a:r>
              <a:rPr kumimoji="1" lang="ja-JP" altLang="en-US"/>
              <a:t>テキスト</a:t>
            </a:r>
            <a:r>
              <a:rPr kumimoji="1" lang="en-US" altLang="ja-JP" dirty="0"/>
              <a:t>4 : </a:t>
            </a:r>
            <a:r>
              <a:rPr kumimoji="1" lang="en-US" altLang="ja-JP" dirty="0" err="1"/>
              <a:t>Meiryo</a:t>
            </a:r>
            <a:r>
              <a:rPr kumimoji="1" lang="en-US" altLang="ja-JP" dirty="0"/>
              <a:t> UI 13pt</a:t>
            </a:r>
          </a:p>
          <a:p>
            <a:pPr lvl="4"/>
            <a:r>
              <a:rPr kumimoji="1" lang="ja-JP" altLang="en-US"/>
              <a:t>テキスト</a:t>
            </a:r>
            <a:r>
              <a:rPr kumimoji="1" lang="en-US" altLang="ja-JP" dirty="0"/>
              <a:t>5 : </a:t>
            </a:r>
            <a:r>
              <a:rPr kumimoji="1" lang="en-US" altLang="ja-JP" dirty="0" err="1"/>
              <a:t>Meiryo</a:t>
            </a:r>
            <a:r>
              <a:rPr kumimoji="1" lang="en-US" altLang="ja-JP" dirty="0"/>
              <a:t> UI 10pt</a:t>
            </a:r>
          </a:p>
          <a:p>
            <a:pPr lvl="4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ブラン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055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最終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A1C3676-4AB9-5141-ACE2-146FB5305F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4003" y="2967926"/>
            <a:ext cx="4216427" cy="7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998340-9804-0C43-B3B6-2221AE747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タイトル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8B6811-0CA9-AF4F-A547-A67181E549DF}"/>
              </a:ext>
            </a:extLst>
          </p:cNvPr>
          <p:cNvSpPr txBox="1">
            <a:spLocks/>
          </p:cNvSpPr>
          <p:nvPr userDrawn="1"/>
        </p:nvSpPr>
        <p:spPr>
          <a:xfrm>
            <a:off x="793375" y="6401320"/>
            <a:ext cx="1519519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+mj-ea"/>
                <a:ea typeface="+mj-ea"/>
                <a:cs typeface="Arial" panose="020B0604020202020204" pitchFamily="34" charset="0"/>
              </a:rPr>
              <a:t>©TERUMO CORPORATION </a:t>
            </a:r>
            <a:endParaRPr lang="ja-JP" altLang="en-US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日付プレースホルダー 6">
            <a:extLst>
              <a:ext uri="{FF2B5EF4-FFF2-40B4-BE49-F238E27FC236}">
                <a16:creationId xmlns:a16="http://schemas.microsoft.com/office/drawing/2014/main" id="{8E1E814E-7334-2540-80AD-58210AAE9C88}"/>
              </a:ext>
            </a:extLst>
          </p:cNvPr>
          <p:cNvSpPr txBox="1">
            <a:spLocks/>
          </p:cNvSpPr>
          <p:nvPr userDrawn="1"/>
        </p:nvSpPr>
        <p:spPr>
          <a:xfrm>
            <a:off x="2335305" y="6401320"/>
            <a:ext cx="640978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［</a:t>
            </a:r>
            <a:r>
              <a:rPr lang="ja-JP" altLang="en-US" sz="1200" b="1" i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秘</a:t>
            </a:r>
            <a:r>
              <a:rPr lang="ja-JP" altLang="en-US" sz="120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］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50B58D2F-22B5-154B-B781-E39B4E57D904}"/>
              </a:ext>
            </a:extLst>
          </p:cNvPr>
          <p:cNvSpPr txBox="1">
            <a:spLocks/>
          </p:cNvSpPr>
          <p:nvPr userDrawn="1"/>
        </p:nvSpPr>
        <p:spPr>
          <a:xfrm>
            <a:off x="5350059" y="6356350"/>
            <a:ext cx="7200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F4933AD-F047-5A49-9B9B-B8F5E645DA0B}" type="slidenum">
              <a:rPr lang="ja-JP" altLang="en-US" b="0" i="0" smtClean="0">
                <a:solidFill>
                  <a:schemeClr val="tx1">
                    <a:lumMod val="40000"/>
                    <a:lumOff val="6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pPr algn="r"/>
              <a:t>‹#›</a:t>
            </a:fld>
            <a:endParaRPr lang="ja-JP" altLang="en-US" b="0" i="0">
              <a:solidFill>
                <a:schemeClr val="tx1">
                  <a:lumMod val="40000"/>
                  <a:lumOff val="60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" name="日付プレースホルダー 6">
            <a:extLst>
              <a:ext uri="{FF2B5EF4-FFF2-40B4-BE49-F238E27FC236}">
                <a16:creationId xmlns:a16="http://schemas.microsoft.com/office/drawing/2014/main" id="{00111A9E-A3FD-F54C-8EA9-CCA09C0E7058}"/>
              </a:ext>
            </a:extLst>
          </p:cNvPr>
          <p:cNvSpPr txBox="1">
            <a:spLocks/>
          </p:cNvSpPr>
          <p:nvPr userDrawn="1"/>
        </p:nvSpPr>
        <p:spPr>
          <a:xfrm>
            <a:off x="5944052" y="6356350"/>
            <a:ext cx="720000" cy="3651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0" i="0" dirty="0">
                <a:solidFill>
                  <a:schemeClr val="tx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/000</a:t>
            </a:r>
            <a:endParaRPr lang="ja-JP" altLang="en-US" sz="1400" b="0" i="0">
              <a:solidFill>
                <a:schemeClr val="tx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A0800E2-9D1B-4A41-9A31-B05F0B8EA52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25822" y="6408000"/>
            <a:ext cx="1234078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8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53" r:id="rId3"/>
    <p:sldLayoutId id="2147483662" r:id="rId4"/>
    <p:sldLayoutId id="2147483661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000" b="1" i="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Can I keep to connect with these?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802" y="1015999"/>
            <a:ext cx="7810397" cy="545863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4451350" y="1238250"/>
            <a:ext cx="2476500" cy="12319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889750" y="4476750"/>
            <a:ext cx="596900" cy="88265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7544" y="2452360"/>
            <a:ext cx="14606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solidFill>
                  <a:srgbClr val="008000"/>
                </a:solidFill>
              </a:rPr>
              <a:t>Is this acceptable?</a:t>
            </a:r>
            <a:endParaRPr kumimoji="1" lang="ja-JP" altLang="en-US" sz="1100" dirty="0">
              <a:solidFill>
                <a:srgbClr val="008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86650" y="5097790"/>
            <a:ext cx="14606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solidFill>
                  <a:srgbClr val="008000"/>
                </a:solidFill>
              </a:rPr>
              <a:t>Is this acceptable?</a:t>
            </a:r>
            <a:endParaRPr kumimoji="1" lang="ja-JP" altLang="en-US" sz="11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88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11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2">
      <a:dk1>
        <a:srgbClr val="4C4948"/>
      </a:dk1>
      <a:lt1>
        <a:srgbClr val="FFFFFF"/>
      </a:lt1>
      <a:dk2>
        <a:srgbClr val="008D61"/>
      </a:dk2>
      <a:lt2>
        <a:srgbClr val="00B08D"/>
      </a:lt2>
      <a:accent1>
        <a:srgbClr val="65BFA3"/>
      </a:accent1>
      <a:accent2>
        <a:srgbClr val="417BBF"/>
      </a:accent2>
      <a:accent3>
        <a:srgbClr val="009FAF"/>
      </a:accent3>
      <a:accent4>
        <a:srgbClr val="F28F00"/>
      </a:accent4>
      <a:accent5>
        <a:srgbClr val="F26178"/>
      </a:accent5>
      <a:accent6>
        <a:srgbClr val="EC662A"/>
      </a:accent6>
      <a:hlink>
        <a:srgbClr val="9FA0A0"/>
      </a:hlink>
      <a:folHlink>
        <a:srgbClr val="D3D3D3"/>
      </a:folHlink>
    </a:clrScheme>
    <a:fontScheme name="テルモテンプレート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6-9_JP_Confidential_200401.pptx[読み取り専用]" id="{E186E554-EED9-4EEF-8A64-08DC315D1D88}" vid="{1129CCCE-CDF5-406F-B379-4464E629829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16-9_JP_Confidential_200401</Template>
  <TotalTime>4</TotalTime>
  <Words>16</Words>
  <Application>Microsoft Office PowerPoint</Application>
  <PresentationFormat>ワイド画面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游ゴシック</vt:lpstr>
      <vt:lpstr>Arial</vt:lpstr>
      <vt:lpstr>Office テーマ</vt:lpstr>
      <vt:lpstr>Can I keep to connect with these?</vt:lpstr>
      <vt:lpstr>PowerPoint プレゼンテーション</vt:lpstr>
    </vt:vector>
  </TitlesOfParts>
  <Manager>Terumo Corporation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keep to connect with these?</dc:title>
  <dc:subject/>
  <dc:creator>Tsutsui Yuuichi</dc:creator>
  <cp:keywords/>
  <dc:description/>
  <cp:lastModifiedBy>Tsutsui Yuuichi</cp:lastModifiedBy>
  <cp:revision>1</cp:revision>
  <dcterms:created xsi:type="dcterms:W3CDTF">2020-07-06T23:03:39Z</dcterms:created>
  <dcterms:modified xsi:type="dcterms:W3CDTF">2020-07-06T23:08:21Z</dcterms:modified>
  <cp:category/>
</cp:coreProperties>
</file>