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322" y="106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E5FB-7E84-43B7-89CA-273645709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Full DMC FW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68CB0-87F1-4D88-A5B2-3AB1C37D1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A9C2F-BEB5-49AD-B6FB-6027C7E36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819E-4372-4488-8905-5592CE31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project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7DA2-1053-45BF-9038-989AC72A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TPS65982DMC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DE02-95A8-4C56-A38C-1E458718E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00A41-0CBA-45B0-A036-1FEEE730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129" y="478520"/>
            <a:ext cx="5124414" cy="40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0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F8DD-CBFB-4BC7-B06F-67CA602C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project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B795-D4F5-4DD2-825C-D4D9C8F8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Bull Shark Creek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FF015-4575-4A8D-914C-4CA769E2F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B44F6-4A76-49A9-A2FE-15DEFD79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58" y="416661"/>
            <a:ext cx="5371745" cy="41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2407-7A49-49A3-920A-6989A11E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project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EC98-0584-4A70-A6A2-ACDD2904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Save Binary</a:t>
            </a:r>
          </a:p>
          <a:p>
            <a:r>
              <a:rPr lang="en-US" dirty="0"/>
              <a:t>Again this is already</a:t>
            </a:r>
          </a:p>
          <a:p>
            <a:pPr marL="0" indent="0">
              <a:buNone/>
            </a:pPr>
            <a:r>
              <a:rPr lang="en-US" dirty="0"/>
              <a:t>Configured to work without</a:t>
            </a:r>
          </a:p>
          <a:p>
            <a:pPr marL="0" indent="0">
              <a:buNone/>
            </a:pPr>
            <a:r>
              <a:rPr lang="en-US" dirty="0"/>
              <a:t>Having to modify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3CF4A-2765-4C0E-A878-FEF0021D4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7D19A-AC72-4E3E-97E6-128DA45D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50" y="466296"/>
            <a:ext cx="5383232" cy="42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0FE7-98BE-4D2E-9CB4-81C615E4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project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9FB0-AD0B-478C-AC49-1F365C30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3186825" cy="3709449"/>
          </a:xfrm>
        </p:spPr>
        <p:txBody>
          <a:bodyPr/>
          <a:lstStyle/>
          <a:p>
            <a:r>
              <a:rPr lang="en-US" dirty="0"/>
              <a:t>Select DMC Full Flash Image</a:t>
            </a:r>
          </a:p>
          <a:p>
            <a:r>
              <a:rPr lang="en-US" dirty="0"/>
              <a:t>Give your file a path and name</a:t>
            </a:r>
          </a:p>
          <a:p>
            <a:r>
              <a:rPr lang="en-US" dirty="0"/>
              <a:t>For the DMC inputs please select the low region files we generated earlier from the PD</a:t>
            </a:r>
          </a:p>
          <a:p>
            <a:r>
              <a:rPr lang="en-US" dirty="0"/>
              <a:t>This full image that is generated is what will go on to the DMC NVM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B836B-1C13-4BB3-B956-4B0193CEA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40244-4BA9-4A72-96D9-28014E87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64" y="460388"/>
            <a:ext cx="5308961" cy="41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B5E4DA-9AA9-494C-8F71-D8736F4A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DE7E4-C958-4F2D-B489-BCE274B6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this slide deck is to go over the creation of the full DMC image which contains the firmware for the PD controller and the DMC itself.</a:t>
            </a:r>
          </a:p>
          <a:p>
            <a:r>
              <a:rPr lang="en-US" dirty="0"/>
              <a:t>The following are the steps for creation of a full </a:t>
            </a:r>
            <a:r>
              <a:rPr lang="en-US"/>
              <a:t>DMC image:</a:t>
            </a:r>
            <a:r>
              <a:rPr lang="en-US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 a new Bull shark TPS65994BG project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Save the PD firmware as a low region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 a new Bull shark DMC project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Save DMC image and use previous low region files as inputs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E438-FCCB-4128-8955-CDB2B7EE6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7644-0080-4A1C-ABD3-8D0D717C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new PD Project 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D634-FD55-4236-9808-B307AA704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New project at the top</a:t>
            </a:r>
          </a:p>
          <a:p>
            <a:pPr marL="0" indent="0">
              <a:buNone/>
            </a:pPr>
            <a:r>
              <a:rPr lang="en-US" dirty="0"/>
              <a:t>Right hand corner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7DB83-2BF5-4A1D-B9E4-5E137617C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15890-C895-463F-9200-505CEC7C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82" y="716056"/>
            <a:ext cx="4824862" cy="38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A2F8-BC30-479D-BBE0-A0B07CB1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new PD Project 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21D6-3FC4-4A2B-8FE5-0A0D09C1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7" y="798199"/>
            <a:ext cx="8467725" cy="3709449"/>
          </a:xfrm>
        </p:spPr>
        <p:txBody>
          <a:bodyPr/>
          <a:lstStyle/>
          <a:p>
            <a:r>
              <a:rPr lang="en-US" dirty="0"/>
              <a:t>Select the TPS65994BG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4253-2599-48A8-8FD5-2C7EDD2F0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D72B-ACF1-410C-9D43-15BBB23C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91" y="798199"/>
            <a:ext cx="4938336" cy="38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4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A1D0-9B7C-4BCD-8CAC-E0F51F8C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new PD Project file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CB1A0-A3E9-4F87-AEDF-9321E5FCE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167" y="810196"/>
            <a:ext cx="4715540" cy="3709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9C182-5C63-49BB-BEB1-DB9F26A29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4E35B0-F293-4A62-92A3-8AC6F5F86B0B}"/>
              </a:ext>
            </a:extLst>
          </p:cNvPr>
          <p:cNvSpPr txBox="1">
            <a:spLocks/>
          </p:cNvSpPr>
          <p:nvPr/>
        </p:nvSpPr>
        <p:spPr bwMode="auto">
          <a:xfrm>
            <a:off x="342897" y="798199"/>
            <a:ext cx="8467725" cy="3709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Select Bull Shark Creek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008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A218-33C4-4762-BA3C-9AF6AD45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low region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CCBF-AEFA-4254-94E2-605F0BE7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2078174" cy="3709449"/>
          </a:xfrm>
        </p:spPr>
        <p:txBody>
          <a:bodyPr/>
          <a:lstStyle/>
          <a:p>
            <a:r>
              <a:rPr lang="en-US" dirty="0"/>
              <a:t>The Project file is configured to work out of the box so save the low region binary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978B-1C29-42FC-B839-0EFF234C8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D3DC8-B21B-4E61-9DE6-2BFFB6AE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11" y="558436"/>
            <a:ext cx="5121587" cy="40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A218-33C4-4762-BA3C-9AF6AD45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low region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CCBF-AEFA-4254-94E2-605F0BE7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2078174" cy="3709449"/>
          </a:xfrm>
        </p:spPr>
        <p:txBody>
          <a:bodyPr/>
          <a:lstStyle/>
          <a:p>
            <a:r>
              <a:rPr lang="en-US" dirty="0"/>
              <a:t>Select low region when saving the binary and name it. This firmware image is a target for flashing the PD from the DMC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978B-1C29-42FC-B839-0EFF234C8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AAFB1-431A-4A3D-93C7-E67D9E4C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352" y="661498"/>
            <a:ext cx="5043716" cy="39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A218-33C4-4762-BA3C-9AF6AD45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low region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CCBF-AEFA-4254-94E2-605F0BE7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2078174" cy="3709449"/>
          </a:xfrm>
        </p:spPr>
        <p:txBody>
          <a:bodyPr/>
          <a:lstStyle/>
          <a:p>
            <a:r>
              <a:rPr lang="en-US" dirty="0"/>
              <a:t>The Project file is configured to work out of the box so save the low region binary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978B-1C29-42FC-B839-0EFF234C8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D3DC8-B21B-4E61-9DE6-2BFFB6AE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13" y="560804"/>
            <a:ext cx="5121587" cy="40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22CE-4D9A-4FC0-A135-F71A440A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project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49EC-BCC9-4847-86A3-11160B31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done with generating</a:t>
            </a:r>
          </a:p>
          <a:p>
            <a:pPr marL="0" indent="0">
              <a:buNone/>
            </a:pPr>
            <a:r>
              <a:rPr lang="en-US" dirty="0"/>
              <a:t>The PD low region image we</a:t>
            </a:r>
          </a:p>
          <a:p>
            <a:pPr marL="0" indent="0">
              <a:buNone/>
            </a:pPr>
            <a:r>
              <a:rPr lang="en-US" dirty="0"/>
              <a:t>Can now select New Project</a:t>
            </a:r>
          </a:p>
          <a:p>
            <a:pPr marL="0" indent="0">
              <a:buNone/>
            </a:pPr>
            <a:r>
              <a:rPr lang="en-US" dirty="0"/>
              <a:t>In order to generate the DMC</a:t>
            </a:r>
          </a:p>
          <a:p>
            <a:pPr marL="0" indent="0">
              <a:buNone/>
            </a:pPr>
            <a:r>
              <a:rPr lang="en-US" dirty="0"/>
              <a:t>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F2D7E-DA2C-420E-83C3-0D293192B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F4FF3-E093-446A-9F15-3F236512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74" y="499087"/>
            <a:ext cx="5236101" cy="41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4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</TotalTime>
  <Words>308</Words>
  <Application>Microsoft Office PowerPoint</Application>
  <PresentationFormat>On-screen Show 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Theme-new</vt:lpstr>
      <vt:lpstr>Creating Full DMC FW images</vt:lpstr>
      <vt:lpstr>Goal</vt:lpstr>
      <vt:lpstr>Opening a new PD Project file </vt:lpstr>
      <vt:lpstr>Opening a new PD Project file </vt:lpstr>
      <vt:lpstr>Opening a new PD Project file </vt:lpstr>
      <vt:lpstr>Saving a low region binary</vt:lpstr>
      <vt:lpstr>Saving a low region binary</vt:lpstr>
      <vt:lpstr>Saving a low region binary</vt:lpstr>
      <vt:lpstr>DMC project file</vt:lpstr>
      <vt:lpstr>DMC project file</vt:lpstr>
      <vt:lpstr>DMC project file</vt:lpstr>
      <vt:lpstr>DMC project file</vt:lpstr>
      <vt:lpstr>DMC project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Full DMC FW images</dc:title>
  <dc:creator>Kosta, Kevin</dc:creator>
  <cp:lastModifiedBy>Kosta, Kevin</cp:lastModifiedBy>
  <cp:revision>3</cp:revision>
  <dcterms:created xsi:type="dcterms:W3CDTF">2024-08-20T03:57:52Z</dcterms:created>
  <dcterms:modified xsi:type="dcterms:W3CDTF">2024-09-30T19:23:54Z</dcterms:modified>
</cp:coreProperties>
</file>