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69" r:id="rId4"/>
  </p:sldMasterIdLst>
  <p:notesMasterIdLst>
    <p:notesMasterId r:id="rId6"/>
  </p:notesMasterIdLst>
  <p:handoutMasterIdLst>
    <p:handoutMasterId r:id="rId7"/>
  </p:handoutMasterIdLst>
  <p:sldIdLst>
    <p:sldId id="578" r:id="rId5"/>
  </p:sldIdLst>
  <p:sldSz cx="9144000" cy="5143500" type="screen16x9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jaca, Miro" initials="O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DE0000"/>
    <a:srgbClr val="93FB93"/>
    <a:srgbClr val="33CCCC"/>
    <a:srgbClr val="FFEAA7"/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5" autoAdjust="0"/>
    <p:restoredTop sz="90373" autoAdjust="0"/>
  </p:normalViewPr>
  <p:slideViewPr>
    <p:cSldViewPr snapToGrid="0">
      <p:cViewPr>
        <p:scale>
          <a:sx n="150" d="100"/>
          <a:sy n="150" d="100"/>
        </p:scale>
        <p:origin x="-918" y="-72"/>
      </p:cViewPr>
      <p:guideLst>
        <p:guide orient="horz" pos="324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notesViewPr>
    <p:cSldViewPr snapToGrid="0">
      <p:cViewPr varScale="1">
        <p:scale>
          <a:sx n="82" d="100"/>
          <a:sy n="82" d="100"/>
        </p:scale>
        <p:origin x="-2040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5C4DE3-B33E-49DB-A12B-81CF07DEF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58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288" y="692150"/>
            <a:ext cx="6145212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A13FB98-DE13-407B-ACCC-5FA98E21C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6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42580" y="4589426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B82E-268A-4CD9-83FA-D3F2E93EBA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62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20A83-AE18-461C-BAC1-E55DE7E736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63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E8F4-4F17-4F9C-9D8C-9B3C817233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89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188DC-4817-4A6D-8CF7-8FBD7ABC0C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03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17F1E-85E1-4896-A79A-47D23EC95F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0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4" y="107156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6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DE6E1-5B66-4377-8600-F03385A8E4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0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1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4742260"/>
            <a:ext cx="8815388" cy="350044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1" y="4807178"/>
            <a:ext cx="2533650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22484" y="4589426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548AE-9E5D-40FD-8DBB-7D4377BABE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45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1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4742260"/>
            <a:ext cx="8815388" cy="350044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0" y="4821834"/>
            <a:ext cx="2533650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42571" y="4596965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962F-67DC-4E54-8E46-427F1931B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188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4742260"/>
            <a:ext cx="8815388" cy="350044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0" y="4807178"/>
            <a:ext cx="2533650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42580" y="4589426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3F06B-B0F8-4AFD-AF81-8556EB827E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8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786351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396CE-55F1-4609-88C2-DCC1D1D705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38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39405" y="4597761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C9036-D3B4-4710-BB14-C91533B775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24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6" y="889397"/>
            <a:ext cx="4157663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7"/>
            <a:ext cx="4157662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6AECC-273E-4781-AABB-A1D7E6645A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04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A04F-2CAC-4467-A54E-5B95CDABCE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39F8-36A7-4559-A125-B078E4FCF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2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6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3316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6" y="794148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2628" y="4590225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5A7B9E4-1463-4DDC-B018-9FD5C97E2F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3320" name="Group 16"/>
          <p:cNvGrpSpPr>
            <a:grpSpLocks/>
          </p:cNvGrpSpPr>
          <p:nvPr/>
        </p:nvGrpSpPr>
        <p:grpSpPr bwMode="auto">
          <a:xfrm>
            <a:off x="-7938" y="4742260"/>
            <a:ext cx="8815388" cy="350044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5" name="Text Box 31"/>
          <p:cNvSpPr txBox="1">
            <a:spLocks noChangeArrowheads="1"/>
          </p:cNvSpPr>
          <p:nvPr/>
        </p:nvSpPr>
        <p:spPr bwMode="auto">
          <a:xfrm>
            <a:off x="2837" y="4821404"/>
            <a:ext cx="2533650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val="51307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70" r:id="rId1"/>
    <p:sldLayoutId id="2147485471" r:id="rId2"/>
    <p:sldLayoutId id="2147485472" r:id="rId3"/>
    <p:sldLayoutId id="2147485473" r:id="rId4"/>
    <p:sldLayoutId id="2147485474" r:id="rId5"/>
    <p:sldLayoutId id="2147485475" r:id="rId6"/>
    <p:sldLayoutId id="2147485476" r:id="rId7"/>
    <p:sldLayoutId id="2147485477" r:id="rId8"/>
    <p:sldLayoutId id="2147485478" r:id="rId9"/>
    <p:sldLayoutId id="2147485479" r:id="rId10"/>
    <p:sldLayoutId id="2147485480" r:id="rId11"/>
    <p:sldLayoutId id="2147485481" r:id="rId12"/>
    <p:sldLayoutId id="2147485482" r:id="rId13"/>
    <p:sldLayoutId id="214748548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limit circuit block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96CE-55F1-4609-88C2-DCC1D1D705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494" y="987645"/>
            <a:ext cx="4253013" cy="316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95195"/>
      </p:ext>
    </p:extLst>
  </p:cSld>
  <p:clrMapOvr>
    <a:masterClrMapping/>
  </p:clrMapOvr>
</p:sld>
</file>

<file path=ppt/theme/theme1.xml><?xml version="1.0" encoding="utf-8"?>
<a:theme xmlns:a="http://schemas.openxmlformats.org/drawingml/2006/main" name="2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54E7D3EBF9F9479EB695E36B62607F" ma:contentTypeVersion="0" ma:contentTypeDescription="Create a new document." ma:contentTypeScope="" ma:versionID="bd38a7935fe3c809df0e0d1f6389a5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11597C-5EB2-4339-8987-DE1C9C0430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C867DB-B85F-490B-9D0F-DA974F42A891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5C5064-F64F-438A-B5FF-8A4715A15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72688</TotalTime>
  <Words>6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2_FinalPowerpoint</vt:lpstr>
      <vt:lpstr>Current limit circuit block diagram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Male, Barry</dc:creator>
  <cp:lastModifiedBy>Harmouch, Mahmoud</cp:lastModifiedBy>
  <cp:revision>1511</cp:revision>
  <dcterms:created xsi:type="dcterms:W3CDTF">2007-12-19T20:51:45Z</dcterms:created>
  <dcterms:modified xsi:type="dcterms:W3CDTF">2018-02-26T15:49:12Z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Barry Male</vt:lpwstr>
  </property>
  <property fmtid="{D5CDD505-2E9C-101B-9397-08002B2CF9AE}" pid="3" name="ContentTypeId">
    <vt:lpwstr>0x0101001C54E7D3EBF9F9479EB695E36B62607F</vt:lpwstr>
  </property>
</Properties>
</file>