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5469" r:id="rId4"/>
  </p:sldMasterIdLst>
  <p:notesMasterIdLst>
    <p:notesMasterId r:id="rId6"/>
  </p:notesMasterIdLst>
  <p:handoutMasterIdLst>
    <p:handoutMasterId r:id="rId7"/>
  </p:handoutMasterIdLst>
  <p:sldIdLst>
    <p:sldId id="578" r:id="rId5"/>
  </p:sldIdLst>
  <p:sldSz cx="9144000" cy="5143500" type="screen16x9"/>
  <p:notesSz cx="6935788" cy="9220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/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Oljaca, Miro" initials="OM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FF00"/>
    <a:srgbClr val="DE0000"/>
    <a:srgbClr val="93FB93"/>
    <a:srgbClr val="33CCCC"/>
    <a:srgbClr val="FFEAA7"/>
    <a:srgbClr val="FF0000"/>
    <a:srgbClr val="AAAAA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935" autoAdjust="0"/>
    <p:restoredTop sz="90373" autoAdjust="0"/>
  </p:normalViewPr>
  <p:slideViewPr>
    <p:cSldViewPr snapToGrid="0">
      <p:cViewPr>
        <p:scale>
          <a:sx n="150" d="100"/>
          <a:sy n="150" d="100"/>
        </p:scale>
        <p:origin x="-918" y="-72"/>
      </p:cViewPr>
      <p:guideLst>
        <p:guide orient="horz" pos="324"/>
        <p:guide pos="21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032"/>
    </p:cViewPr>
  </p:sorterViewPr>
  <p:notesViewPr>
    <p:cSldViewPr snapToGrid="0">
      <p:cViewPr varScale="1">
        <p:scale>
          <a:sx n="82" d="100"/>
          <a:sy n="82" d="100"/>
        </p:scale>
        <p:origin x="-2040" y="-84"/>
      </p:cViewPr>
      <p:guideLst>
        <p:guide orient="horz" pos="2904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5138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39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29063" y="0"/>
            <a:ext cx="3005137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39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58238"/>
            <a:ext cx="3005138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39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29063" y="8758238"/>
            <a:ext cx="3005137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9D5C4DE3-B33E-49DB-A12B-81CF07DEFC7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79589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5138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185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29063" y="0"/>
            <a:ext cx="3005137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42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95288" y="692150"/>
            <a:ext cx="6145212" cy="34575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186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93738" y="4379913"/>
            <a:ext cx="5548312" cy="414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2186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58238"/>
            <a:ext cx="3005138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186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29063" y="8758238"/>
            <a:ext cx="3005137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AA13FB98-DE13-407B-ACCC-5FA98E21CA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256518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42900" y="1457325"/>
            <a:ext cx="8458200" cy="1102519"/>
          </a:xfrm>
        </p:spPr>
        <p:txBody>
          <a:bodyPr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42900" y="2774156"/>
            <a:ext cx="8458200" cy="1114425"/>
          </a:xfrm>
          <a:ln/>
        </p:spPr>
        <p:txBody>
          <a:bodyPr/>
          <a:lstStyle>
            <a:lvl1pPr marL="0" indent="0">
              <a:buFontTx/>
              <a:buNone/>
              <a:defRPr b="1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2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742580" y="4589426"/>
            <a:ext cx="2133600" cy="15478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1EB82E-268A-4CD9-83FA-D3F2E93EBAEA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99629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020A83-AE18-461C-BAC1-E55DE7E736D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68638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A6E8F4-4F17-4F9C-9D8C-9B3C8172330C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79892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0188DC-4817-4A6D-8CF7-8FBD7ABC0CA0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94030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C17F1E-85E1-4896-A79A-47D23EC95F5F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15053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59564" y="107156"/>
            <a:ext cx="2141537" cy="4301729"/>
          </a:xfrm>
        </p:spPr>
        <p:txBody>
          <a:bodyPr vert="eaVert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31775" y="107156"/>
            <a:ext cx="6275388" cy="430172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2DE6E1-5B66-4377-8600-F03385A8E442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72035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selected_powerpoint_bg_2.jp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514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 userDrawn="1"/>
        </p:nvSpPr>
        <p:spPr>
          <a:xfrm>
            <a:off x="1" y="4743450"/>
            <a:ext cx="8804275" cy="3429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grpSp>
        <p:nvGrpSpPr>
          <p:cNvPr id="6" name="Group 18"/>
          <p:cNvGrpSpPr>
            <a:grpSpLocks/>
          </p:cNvGrpSpPr>
          <p:nvPr userDrawn="1"/>
        </p:nvGrpSpPr>
        <p:grpSpPr bwMode="auto">
          <a:xfrm>
            <a:off x="-7938" y="4742260"/>
            <a:ext cx="8815388" cy="350044"/>
            <a:chOff x="-7620" y="6323077"/>
            <a:chExt cx="8814816" cy="466344"/>
          </a:xfrm>
        </p:grpSpPr>
        <p:cxnSp>
          <p:nvCxnSpPr>
            <p:cNvPr id="7" name="Straight Connector 6"/>
            <p:cNvCxnSpPr/>
            <p:nvPr userDrawn="1"/>
          </p:nvCxnSpPr>
          <p:spPr>
            <a:xfrm>
              <a:off x="-7620" y="6789421"/>
              <a:ext cx="8814816" cy="0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 userDrawn="1"/>
          </p:nvCxnSpPr>
          <p:spPr>
            <a:xfrm>
              <a:off x="-7620" y="6324663"/>
              <a:ext cx="8814816" cy="0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 userDrawn="1"/>
          </p:nvCxnSpPr>
          <p:spPr>
            <a:xfrm rot="16200000">
              <a:off x="8570849" y="6556249"/>
              <a:ext cx="466344" cy="0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pic>
        <p:nvPicPr>
          <p:cNvPr id="10" name="Picture 27" descr="ti_logo_powerpoint_1_line.pn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75439" y="4830367"/>
            <a:ext cx="1874837" cy="1738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Text Box 31"/>
          <p:cNvSpPr txBox="1">
            <a:spLocks noChangeArrowheads="1"/>
          </p:cNvSpPr>
          <p:nvPr userDrawn="1"/>
        </p:nvSpPr>
        <p:spPr bwMode="auto">
          <a:xfrm>
            <a:off x="1" y="4807178"/>
            <a:ext cx="2533650" cy="215444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sz="800" dirty="0" smtClean="0">
                <a:solidFill>
                  <a:srgbClr val="000000"/>
                </a:solidFill>
              </a:rPr>
              <a:t>TI Confidential – NDA Restrictions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42900" y="1457325"/>
            <a:ext cx="8458200" cy="1102519"/>
          </a:xfrm>
        </p:spPr>
        <p:txBody>
          <a:bodyPr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42900" y="2774156"/>
            <a:ext cx="8458200" cy="1114425"/>
          </a:xfrm>
          <a:ln/>
        </p:spPr>
        <p:txBody>
          <a:bodyPr/>
          <a:lstStyle>
            <a:lvl1pPr marL="0" indent="0">
              <a:buFontTx/>
              <a:buNone/>
              <a:defRPr b="1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2" name="Rectangle 2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722484" y="4589426"/>
            <a:ext cx="2133600" cy="15478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A548AE-9E5D-40FD-8DBB-7D4377BABED5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854583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selected_powerpoint_bg_1.jp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514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 userDrawn="1"/>
        </p:nvSpPr>
        <p:spPr>
          <a:xfrm>
            <a:off x="1" y="4743450"/>
            <a:ext cx="8804275" cy="3429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grpSp>
        <p:nvGrpSpPr>
          <p:cNvPr id="6" name="Group 13"/>
          <p:cNvGrpSpPr>
            <a:grpSpLocks/>
          </p:cNvGrpSpPr>
          <p:nvPr userDrawn="1"/>
        </p:nvGrpSpPr>
        <p:grpSpPr bwMode="auto">
          <a:xfrm>
            <a:off x="-7938" y="4742260"/>
            <a:ext cx="8815388" cy="350044"/>
            <a:chOff x="-7620" y="6323077"/>
            <a:chExt cx="8814816" cy="466344"/>
          </a:xfrm>
        </p:grpSpPr>
        <p:cxnSp>
          <p:nvCxnSpPr>
            <p:cNvPr id="7" name="Straight Connector 6"/>
            <p:cNvCxnSpPr/>
            <p:nvPr userDrawn="1"/>
          </p:nvCxnSpPr>
          <p:spPr>
            <a:xfrm>
              <a:off x="-7620" y="6789421"/>
              <a:ext cx="8814816" cy="0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 userDrawn="1"/>
          </p:nvCxnSpPr>
          <p:spPr>
            <a:xfrm>
              <a:off x="-7620" y="6324663"/>
              <a:ext cx="8814816" cy="0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 userDrawn="1"/>
          </p:nvCxnSpPr>
          <p:spPr>
            <a:xfrm rot="16200000">
              <a:off x="8570849" y="6556249"/>
              <a:ext cx="466344" cy="0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pic>
        <p:nvPicPr>
          <p:cNvPr id="10" name="Picture 27" descr="ti_logo_powerpoint_1_line.pn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75439" y="4830367"/>
            <a:ext cx="1874837" cy="1738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Text Box 31"/>
          <p:cNvSpPr txBox="1">
            <a:spLocks noChangeArrowheads="1"/>
          </p:cNvSpPr>
          <p:nvPr userDrawn="1"/>
        </p:nvSpPr>
        <p:spPr bwMode="auto">
          <a:xfrm>
            <a:off x="0" y="4821834"/>
            <a:ext cx="2533650" cy="215444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sz="800" dirty="0" smtClean="0">
                <a:solidFill>
                  <a:srgbClr val="000000"/>
                </a:solidFill>
              </a:rPr>
              <a:t>TI Confidential – NDA Restrictions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42900" y="1457325"/>
            <a:ext cx="8458200" cy="1102519"/>
          </a:xfrm>
        </p:spPr>
        <p:txBody>
          <a:bodyPr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42900" y="2774156"/>
            <a:ext cx="8458200" cy="1114425"/>
          </a:xfrm>
          <a:ln/>
        </p:spPr>
        <p:txBody>
          <a:bodyPr/>
          <a:lstStyle>
            <a:lvl1pPr marL="0" indent="0">
              <a:buFontTx/>
              <a:buNone/>
              <a:defRPr b="1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2" name="Rectangle 2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742571" y="4596965"/>
            <a:ext cx="2133600" cy="15478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46962F-67DC-4E54-8E46-427F1931B00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418873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selected_powerpoint_bg_1_grey.jp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514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 userDrawn="1"/>
        </p:nvSpPr>
        <p:spPr>
          <a:xfrm>
            <a:off x="0" y="4743450"/>
            <a:ext cx="8782050" cy="3429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grpSp>
        <p:nvGrpSpPr>
          <p:cNvPr id="6" name="Group 13"/>
          <p:cNvGrpSpPr>
            <a:grpSpLocks/>
          </p:cNvGrpSpPr>
          <p:nvPr userDrawn="1"/>
        </p:nvGrpSpPr>
        <p:grpSpPr bwMode="auto">
          <a:xfrm>
            <a:off x="-7938" y="4742260"/>
            <a:ext cx="8815388" cy="350044"/>
            <a:chOff x="-7620" y="6323077"/>
            <a:chExt cx="8814816" cy="466344"/>
          </a:xfrm>
        </p:grpSpPr>
        <p:cxnSp>
          <p:nvCxnSpPr>
            <p:cNvPr id="7" name="Straight Connector 6"/>
            <p:cNvCxnSpPr/>
            <p:nvPr userDrawn="1"/>
          </p:nvCxnSpPr>
          <p:spPr>
            <a:xfrm>
              <a:off x="-7620" y="6789421"/>
              <a:ext cx="8814816" cy="0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 userDrawn="1"/>
          </p:nvCxnSpPr>
          <p:spPr>
            <a:xfrm>
              <a:off x="-7620" y="6324663"/>
              <a:ext cx="8814816" cy="0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 userDrawn="1"/>
          </p:nvCxnSpPr>
          <p:spPr>
            <a:xfrm rot="16200000">
              <a:off x="8570849" y="6556249"/>
              <a:ext cx="466344" cy="0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pic>
        <p:nvPicPr>
          <p:cNvPr id="10" name="Picture 27" descr="ti_logo_powerpoint_1_line.pn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75439" y="4830367"/>
            <a:ext cx="1874837" cy="1738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Text Box 31"/>
          <p:cNvSpPr txBox="1">
            <a:spLocks noChangeArrowheads="1"/>
          </p:cNvSpPr>
          <p:nvPr userDrawn="1"/>
        </p:nvSpPr>
        <p:spPr bwMode="auto">
          <a:xfrm>
            <a:off x="0" y="4807178"/>
            <a:ext cx="2533650" cy="215444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sz="800" dirty="0" smtClean="0">
                <a:solidFill>
                  <a:srgbClr val="000000"/>
                </a:solidFill>
              </a:rPr>
              <a:t>TI Confidential – NDA Restrictions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42900" y="1457325"/>
            <a:ext cx="8458200" cy="1102519"/>
          </a:xfrm>
        </p:spPr>
        <p:txBody>
          <a:bodyPr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42900" y="2774156"/>
            <a:ext cx="8458200" cy="1114425"/>
          </a:xfrm>
          <a:ln/>
        </p:spPr>
        <p:txBody>
          <a:bodyPr/>
          <a:lstStyle>
            <a:lvl1pPr marL="0" indent="0">
              <a:buFontTx/>
              <a:buNone/>
              <a:defRPr b="1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2" name="Rectangle 2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742580" y="4589426"/>
            <a:ext cx="2133600" cy="15478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A3F06B-B0F8-4AFD-AF81-8556EB827E19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64887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3376" y="786351"/>
            <a:ext cx="8467725" cy="3709449"/>
          </a:xfrm>
        </p:spPr>
        <p:txBody>
          <a:bodyPr/>
          <a:lstStyle>
            <a:lvl1pPr>
              <a:spcBef>
                <a:spcPts val="800"/>
              </a:spcBef>
              <a:defRPr/>
            </a:lvl1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6396CE-55F1-4609-88C2-DCC1D1D7052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22381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739405" y="4597761"/>
            <a:ext cx="2133600" cy="15478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3C9036-D3B4-4710-BB14-C91533B775C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30242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33376" y="889397"/>
            <a:ext cx="4157663" cy="35194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3438" y="889397"/>
            <a:ext cx="4157662" cy="35194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B6AECC-273E-4781-AABB-A1D7E6645A29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00045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A1A04F-2CAC-4467-A54E-5B95CDABCE0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3186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2939F8-36A7-4559-A125-B078E4FCF99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69270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/>
        </p:nvSpPr>
        <p:spPr>
          <a:xfrm>
            <a:off x="1" y="4743450"/>
            <a:ext cx="8804275" cy="3429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41276" y="4743450"/>
            <a:ext cx="8740775" cy="3429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pic>
        <p:nvPicPr>
          <p:cNvPr id="13316" name="Picture 8" descr="ti_logo_powerpoint_1_line.png"/>
          <p:cNvPicPr>
            <a:picLocks noChangeAspect="1"/>
          </p:cNvPicPr>
          <p:nvPr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6675439" y="4830367"/>
            <a:ext cx="1874837" cy="1738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1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31775" y="107156"/>
            <a:ext cx="8458200" cy="6107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331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33376" y="794148"/>
            <a:ext cx="8467725" cy="370165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52628" y="4590225"/>
            <a:ext cx="2133600" cy="1547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8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D5A7B9E4-1463-4DDC-B018-9FD5C97E2FD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  <p:grpSp>
        <p:nvGrpSpPr>
          <p:cNvPr id="13320" name="Group 16"/>
          <p:cNvGrpSpPr>
            <a:grpSpLocks/>
          </p:cNvGrpSpPr>
          <p:nvPr/>
        </p:nvGrpSpPr>
        <p:grpSpPr bwMode="auto">
          <a:xfrm>
            <a:off x="-7938" y="4742260"/>
            <a:ext cx="8815388" cy="350044"/>
            <a:chOff x="-7620" y="6323077"/>
            <a:chExt cx="8814816" cy="466344"/>
          </a:xfrm>
        </p:grpSpPr>
        <p:cxnSp>
          <p:nvCxnSpPr>
            <p:cNvPr id="13" name="Straight Connector 12"/>
            <p:cNvCxnSpPr/>
            <p:nvPr userDrawn="1"/>
          </p:nvCxnSpPr>
          <p:spPr>
            <a:xfrm>
              <a:off x="-7620" y="6789421"/>
              <a:ext cx="8814816" cy="0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 userDrawn="1"/>
          </p:nvCxnSpPr>
          <p:spPr>
            <a:xfrm>
              <a:off x="-7620" y="6324663"/>
              <a:ext cx="8814816" cy="0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 userDrawn="1"/>
          </p:nvCxnSpPr>
          <p:spPr>
            <a:xfrm rot="16200000">
              <a:off x="8570849" y="6556249"/>
              <a:ext cx="466344" cy="0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sp>
        <p:nvSpPr>
          <p:cNvPr id="1035" name="Text Box 31"/>
          <p:cNvSpPr txBox="1">
            <a:spLocks noChangeArrowheads="1"/>
          </p:cNvSpPr>
          <p:nvPr/>
        </p:nvSpPr>
        <p:spPr bwMode="auto">
          <a:xfrm>
            <a:off x="2837" y="4821404"/>
            <a:ext cx="2533650" cy="215444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sz="800" dirty="0" smtClean="0">
                <a:solidFill>
                  <a:srgbClr val="000000"/>
                </a:solidFill>
              </a:rPr>
              <a:t>TI Confidential – NDA Restrictions</a:t>
            </a:r>
          </a:p>
        </p:txBody>
      </p:sp>
    </p:spTree>
    <p:extLst>
      <p:ext uri="{BB962C8B-B14F-4D97-AF65-F5344CB8AC3E}">
        <p14:creationId xmlns:p14="http://schemas.microsoft.com/office/powerpoint/2010/main" val="5130765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5470" r:id="rId1"/>
    <p:sldLayoutId id="2147485471" r:id="rId2"/>
    <p:sldLayoutId id="2147485472" r:id="rId3"/>
    <p:sldLayoutId id="2147485473" r:id="rId4"/>
    <p:sldLayoutId id="2147485474" r:id="rId5"/>
    <p:sldLayoutId id="2147485475" r:id="rId6"/>
    <p:sldLayoutId id="2147485476" r:id="rId7"/>
    <p:sldLayoutId id="2147485477" r:id="rId8"/>
    <p:sldLayoutId id="2147485478" r:id="rId9"/>
    <p:sldLayoutId id="2147485479" r:id="rId10"/>
    <p:sldLayoutId id="2147485480" r:id="rId11"/>
    <p:sldLayoutId id="2147485481" r:id="rId12"/>
    <p:sldLayoutId id="2147485482" r:id="rId13"/>
    <p:sldLayoutId id="2147485483" r:id="rId14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2pPr>
      <a:lvl3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3pPr>
      <a:lvl4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4pPr>
      <a:lvl5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5pPr>
      <a:lvl6pPr marL="4572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0000"/>
          </a:solidFill>
          <a:latin typeface="Arial" charset="0"/>
        </a:defRPr>
      </a:lvl6pPr>
      <a:lvl7pPr marL="9144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0000"/>
          </a:solidFill>
          <a:latin typeface="Arial" charset="0"/>
        </a:defRPr>
      </a:lvl7pPr>
      <a:lvl8pPr marL="13716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0000"/>
          </a:solidFill>
          <a:latin typeface="Arial" charset="0"/>
        </a:defRPr>
      </a:lvl8pPr>
      <a:lvl9pPr marL="18288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0000"/>
          </a:solidFill>
          <a:latin typeface="Arial" charset="0"/>
        </a:defRPr>
      </a:lvl9pPr>
    </p:titleStyle>
    <p:bodyStyle>
      <a:lvl1pPr marL="227013" indent="-227013" algn="l" rtl="0" eaLnBrk="0" fontAlgn="base" hangingPunct="0">
        <a:spcBef>
          <a:spcPts val="8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574675" indent="-233363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2pPr>
      <a:lvl3pPr marL="854075" indent="-165100" algn="l" rtl="0" eaLnBrk="0" fontAlgn="base" hangingPunct="0">
        <a:spcBef>
          <a:spcPct val="15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201738" indent="-233363" algn="l" rtl="0" eaLnBrk="0" fontAlgn="base" hangingPunct="0">
        <a:spcBef>
          <a:spcPct val="5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1489075" indent="-173038" algn="l" rtl="0" eaLnBrk="0" fontAlgn="base" hangingPunct="0">
        <a:spcBef>
          <a:spcPct val="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1946275" indent="-173038" algn="l" rtl="0" fontAlgn="base">
        <a:spcBef>
          <a:spcPct val="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6pPr>
      <a:lvl7pPr marL="2403475" indent="-173038" algn="l" rtl="0" fontAlgn="base">
        <a:spcBef>
          <a:spcPct val="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7pPr>
      <a:lvl8pPr marL="2860675" indent="-173038" algn="l" rtl="0" fontAlgn="base">
        <a:spcBef>
          <a:spcPct val="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8pPr>
      <a:lvl9pPr marL="3317875" indent="-173038" algn="l" rtl="0" fontAlgn="base">
        <a:spcBef>
          <a:spcPct val="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Current limit circuit block diagram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76396CE-55F1-4609-88C2-DCC1D1D70527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1</a:t>
            </a:fld>
            <a:endParaRPr lang="en-US" dirty="0">
              <a:solidFill>
                <a:srgbClr val="000000"/>
              </a:solidFill>
            </a:endParaRPr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45494" y="987645"/>
            <a:ext cx="4253013" cy="31682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5495195"/>
      </p:ext>
    </p:extLst>
  </p:cSld>
  <p:clrMapOvr>
    <a:masterClrMapping/>
  </p:clrMapOvr>
</p:sld>
</file>

<file path=ppt/theme/theme1.xml><?xml version="1.0" encoding="utf-8"?>
<a:theme xmlns:a="http://schemas.openxmlformats.org/drawingml/2006/main" name="2_FinalPowerpoint">
  <a:themeElements>
    <a:clrScheme name="Custom 1">
      <a:dk1>
        <a:srgbClr val="000000"/>
      </a:dk1>
      <a:lt1>
        <a:srgbClr val="FFFFFF"/>
      </a:lt1>
      <a:dk2>
        <a:srgbClr val="DE0000"/>
      </a:dk2>
      <a:lt2>
        <a:srgbClr val="808080"/>
      </a:lt2>
      <a:accent1>
        <a:srgbClr val="DE0000"/>
      </a:accent1>
      <a:accent2>
        <a:srgbClr val="AEAEAE"/>
      </a:accent2>
      <a:accent3>
        <a:srgbClr val="117788"/>
      </a:accent3>
      <a:accent4>
        <a:srgbClr val="404040"/>
      </a:accent4>
      <a:accent5>
        <a:srgbClr val="7F7F7F"/>
      </a:accent5>
      <a:accent6>
        <a:srgbClr val="32B4CE"/>
      </a:accent6>
      <a:hlink>
        <a:srgbClr val="DE0000"/>
      </a:hlink>
      <a:folHlink>
        <a:srgbClr val="AAAAAA"/>
      </a:folHlink>
    </a:clrScheme>
    <a:fontScheme name="FinalPowerpoi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FinalPowerpoint 1">
        <a:dk1>
          <a:srgbClr val="000000"/>
        </a:dk1>
        <a:lt1>
          <a:srgbClr val="FFFFFF"/>
        </a:lt1>
        <a:dk2>
          <a:srgbClr val="FF0000"/>
        </a:dk2>
        <a:lt2>
          <a:srgbClr val="808080"/>
        </a:lt2>
        <a:accent1>
          <a:srgbClr val="AAAAAA"/>
        </a:accent1>
        <a:accent2>
          <a:srgbClr val="000000"/>
        </a:accent2>
        <a:accent3>
          <a:srgbClr val="FFFFFF"/>
        </a:accent3>
        <a:accent4>
          <a:srgbClr val="000000"/>
        </a:accent4>
        <a:accent5>
          <a:srgbClr val="D2D2D2"/>
        </a:accent5>
        <a:accent6>
          <a:srgbClr val="000000"/>
        </a:accent6>
        <a:hlink>
          <a:srgbClr val="FF0000"/>
        </a:hlink>
        <a:folHlink>
          <a:srgbClr val="AAAAA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inalPowerpoint 2">
        <a:dk1>
          <a:srgbClr val="AAAAAA"/>
        </a:dk1>
        <a:lt1>
          <a:srgbClr val="FFFFFF"/>
        </a:lt1>
        <a:dk2>
          <a:srgbClr val="000000"/>
        </a:dk2>
        <a:lt2>
          <a:srgbClr val="FFFFFF"/>
        </a:lt2>
        <a:accent1>
          <a:srgbClr val="AAAAAA"/>
        </a:accent1>
        <a:accent2>
          <a:srgbClr val="FFFFFF"/>
        </a:accent2>
        <a:accent3>
          <a:srgbClr val="AAAAAA"/>
        </a:accent3>
        <a:accent4>
          <a:srgbClr val="DADADA"/>
        </a:accent4>
        <a:accent5>
          <a:srgbClr val="D2D2D2"/>
        </a:accent5>
        <a:accent6>
          <a:srgbClr val="E7E7E7"/>
        </a:accent6>
        <a:hlink>
          <a:srgbClr val="AAAAAA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nalPowerpoint 3">
        <a:dk1>
          <a:srgbClr val="808080"/>
        </a:dk1>
        <a:lt1>
          <a:srgbClr val="FFFFFF"/>
        </a:lt1>
        <a:dk2>
          <a:srgbClr val="AAAAAA"/>
        </a:dk2>
        <a:lt2>
          <a:srgbClr val="000000"/>
        </a:lt2>
        <a:accent1>
          <a:srgbClr val="000000"/>
        </a:accent1>
        <a:accent2>
          <a:srgbClr val="AAAAAA"/>
        </a:accent2>
        <a:accent3>
          <a:srgbClr val="D2D2D2"/>
        </a:accent3>
        <a:accent4>
          <a:srgbClr val="DADADA"/>
        </a:accent4>
        <a:accent5>
          <a:srgbClr val="AAAAAA"/>
        </a:accent5>
        <a:accent6>
          <a:srgbClr val="9A9A9A"/>
        </a:accent6>
        <a:hlink>
          <a:srgbClr val="FF0000"/>
        </a:hlink>
        <a:folHlink>
          <a:srgbClr val="FFFF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nalPowerpoint 4">
        <a:dk1>
          <a:srgbClr val="000000"/>
        </a:dk1>
        <a:lt1>
          <a:srgbClr val="FF0000"/>
        </a:lt1>
        <a:dk2>
          <a:srgbClr val="FFFFFF"/>
        </a:dk2>
        <a:lt2>
          <a:srgbClr val="000000"/>
        </a:lt2>
        <a:accent1>
          <a:srgbClr val="AAAAAA"/>
        </a:accent1>
        <a:accent2>
          <a:srgbClr val="FFFFFF"/>
        </a:accent2>
        <a:accent3>
          <a:srgbClr val="FFAAAA"/>
        </a:accent3>
        <a:accent4>
          <a:srgbClr val="000000"/>
        </a:accent4>
        <a:accent5>
          <a:srgbClr val="D2D2D2"/>
        </a:accent5>
        <a:accent6>
          <a:srgbClr val="E7E7E7"/>
        </a:accent6>
        <a:hlink>
          <a:srgbClr val="000000"/>
        </a:hlink>
        <a:folHlink>
          <a:srgbClr val="AAAAA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C54E7D3EBF9F9479EB695E36B62607F" ma:contentTypeVersion="0" ma:contentTypeDescription="Create a new document." ma:contentTypeScope="" ma:versionID="bd38a7935fe3c809df0e0d1f6389a516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c64490b4aec6201516c3a874156f37b2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611597C-5EB2-4339-8987-DE1C9C04301B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DAC867DB-B85F-490B-9D0F-DA974F42A891}">
  <ds:schemaRefs>
    <ds:schemaRef ds:uri="http://purl.org/dc/elements/1.1/"/>
    <ds:schemaRef ds:uri="http://purl.org/dc/dcmitype/"/>
    <ds:schemaRef ds:uri="http://schemas.microsoft.com/office/infopath/2007/PartnerControls"/>
    <ds:schemaRef ds:uri="http://schemas.microsoft.com/office/2006/metadata/properties"/>
    <ds:schemaRef ds:uri="http://schemas.microsoft.com/office/2006/documentManagement/types"/>
    <ds:schemaRef ds:uri="http://schemas.openxmlformats.org/package/2006/metadata/core-properties"/>
    <ds:schemaRef ds:uri="http://purl.org/dc/terms/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8C5C5064-F64F-438A-B5FF-8A4715A15A5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72688</TotalTime>
  <Words>6</Words>
  <Application>Microsoft Office PowerPoint</Application>
  <PresentationFormat>On-screen Show (16:9)</PresentationFormat>
  <Paragraphs>2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2_FinalPowerpoint</vt:lpstr>
      <vt:lpstr>Current limit circuit block diagram</vt:lpstr>
    </vt:vector>
  </TitlesOfParts>
  <Company>Texas Instruments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 Here</dc:title>
  <dc:creator>Male, Barry</dc:creator>
  <cp:lastModifiedBy>Harmouch, Mahmoud</cp:lastModifiedBy>
  <cp:revision>1511</cp:revision>
  <dcterms:created xsi:type="dcterms:W3CDTF">2007-12-19T20:51:45Z</dcterms:created>
  <dcterms:modified xsi:type="dcterms:W3CDTF">2018-02-26T15:49:12Z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Owner">
    <vt:lpwstr>Barry Male</vt:lpwstr>
  </property>
  <property fmtid="{D5CDD505-2E9C-101B-9397-08002B2CF9AE}" pid="3" name="ContentTypeId">
    <vt:lpwstr>0x0101001C54E7D3EBF9F9479EB695E36B62607F</vt:lpwstr>
  </property>
</Properties>
</file>