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50234" initials="5" lastIdx="1" clrIdx="0">
    <p:extLst>
      <p:ext uri="{19B8F6BF-5375-455C-9EA6-DF929625EA0E}">
        <p15:presenceInfo xmlns:p15="http://schemas.microsoft.com/office/powerpoint/2012/main" userId="5023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8" autoAdjust="0"/>
    <p:restoredTop sz="94660"/>
  </p:normalViewPr>
  <p:slideViewPr>
    <p:cSldViewPr snapToGrid="0">
      <p:cViewPr>
        <p:scale>
          <a:sx n="100" d="100"/>
          <a:sy n="100" d="100"/>
        </p:scale>
        <p:origin x="52" y="-47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386B-A81C-4CC2-937D-A9816904E175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F78-0B92-42E1-A012-49838F8A0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13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386B-A81C-4CC2-937D-A9816904E175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F78-0B92-42E1-A012-49838F8A0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24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386B-A81C-4CC2-937D-A9816904E175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F78-0B92-42E1-A012-49838F8A0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324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386B-A81C-4CC2-937D-A9816904E175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F78-0B92-42E1-A012-49838F8A0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86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386B-A81C-4CC2-937D-A9816904E175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F78-0B92-42E1-A012-49838F8A0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011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386B-A81C-4CC2-937D-A9816904E175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F78-0B92-42E1-A012-49838F8A0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47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386B-A81C-4CC2-937D-A9816904E175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F78-0B92-42E1-A012-49838F8A0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3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386B-A81C-4CC2-937D-A9816904E175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F78-0B92-42E1-A012-49838F8A0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46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386B-A81C-4CC2-937D-A9816904E175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F78-0B92-42E1-A012-49838F8A0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137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386B-A81C-4CC2-937D-A9816904E175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F78-0B92-42E1-A012-49838F8A0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0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386B-A81C-4CC2-937D-A9816904E175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4F78-0B92-42E1-A012-49838F8A0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16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F386B-A81C-4CC2-937D-A9816904E175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64F78-0B92-42E1-A012-49838F8A0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34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666" y="663823"/>
            <a:ext cx="4686538" cy="2076187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0" y="0"/>
            <a:ext cx="75295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Current path comparison between PMP9640 and UCC28070 interleave</a:t>
            </a:r>
            <a:endParaRPr lang="ja-JP" altLang="en-US" sz="2000" dirty="0"/>
          </a:p>
        </p:txBody>
      </p:sp>
      <p:sp>
        <p:nvSpPr>
          <p:cNvPr id="6" name="加算 5"/>
          <p:cNvSpPr/>
          <p:nvPr/>
        </p:nvSpPr>
        <p:spPr>
          <a:xfrm>
            <a:off x="251461" y="979858"/>
            <a:ext cx="236154" cy="23615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0688" tIns="85344" rIns="170688" bIns="85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360"/>
          </a:p>
        </p:txBody>
      </p:sp>
      <p:sp>
        <p:nvSpPr>
          <p:cNvPr id="7" name="減算 6"/>
          <p:cNvSpPr/>
          <p:nvPr/>
        </p:nvSpPr>
        <p:spPr>
          <a:xfrm>
            <a:off x="241464" y="1464400"/>
            <a:ext cx="246912" cy="2469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0688" tIns="85344" rIns="170688" bIns="85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360"/>
          </a:p>
        </p:txBody>
      </p:sp>
      <p:cxnSp>
        <p:nvCxnSpPr>
          <p:cNvPr id="9" name="直線コネクタ 8"/>
          <p:cNvCxnSpPr/>
          <p:nvPr/>
        </p:nvCxnSpPr>
        <p:spPr>
          <a:xfrm>
            <a:off x="567575" y="1087275"/>
            <a:ext cx="284400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0" y="270107"/>
            <a:ext cx="5262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(1) When the L1 side is positive (when FET is ON)</a:t>
            </a:r>
            <a:endParaRPr lang="ja-JP" altLang="en-US" sz="2000" dirty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3445317" y="1092866"/>
            <a:ext cx="0" cy="14760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>
            <a:off x="2316289" y="2591466"/>
            <a:ext cx="111600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 flipV="1">
            <a:off x="2260409" y="1583086"/>
            <a:ext cx="2" cy="9720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>
            <a:off x="581570" y="1560226"/>
            <a:ext cx="1656000" cy="2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H="1">
            <a:off x="1675992" y="1377936"/>
            <a:ext cx="27663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図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4603" y="790561"/>
            <a:ext cx="3904870" cy="2000250"/>
          </a:xfrm>
          <a:prstGeom prst="rect">
            <a:avLst/>
          </a:prstGeom>
        </p:spPr>
      </p:pic>
      <p:sp>
        <p:nvSpPr>
          <p:cNvPr id="39" name="テキスト ボックス 38"/>
          <p:cNvSpPr txBox="1"/>
          <p:nvPr/>
        </p:nvSpPr>
        <p:spPr>
          <a:xfrm>
            <a:off x="351790" y="584344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◆</a:t>
            </a:r>
            <a:r>
              <a:rPr lang="en-US" altLang="ja-JP" sz="1400" dirty="0"/>
              <a:t>PMP9640</a:t>
            </a:r>
            <a:endParaRPr lang="ja-JP" altLang="en-US" sz="14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739130" y="584344"/>
            <a:ext cx="1939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◆</a:t>
            </a:r>
            <a:r>
              <a:rPr lang="en-US" altLang="ja-JP" sz="1400" dirty="0"/>
              <a:t> UCC28070 interleave</a:t>
            </a:r>
            <a:endParaRPr lang="ja-JP" altLang="en-US" sz="1400" dirty="0"/>
          </a:p>
        </p:txBody>
      </p:sp>
      <p:cxnSp>
        <p:nvCxnSpPr>
          <p:cNvPr id="42" name="直線コネクタ 41"/>
          <p:cNvCxnSpPr/>
          <p:nvPr/>
        </p:nvCxnSpPr>
        <p:spPr>
          <a:xfrm>
            <a:off x="1718855" y="954073"/>
            <a:ext cx="27663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加算 42"/>
          <p:cNvSpPr/>
          <p:nvPr/>
        </p:nvSpPr>
        <p:spPr>
          <a:xfrm>
            <a:off x="5542598" y="1365621"/>
            <a:ext cx="236154" cy="23615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0688" tIns="85344" rIns="170688" bIns="85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360"/>
          </a:p>
        </p:txBody>
      </p:sp>
      <p:sp>
        <p:nvSpPr>
          <p:cNvPr id="44" name="減算 43"/>
          <p:cNvSpPr/>
          <p:nvPr/>
        </p:nvSpPr>
        <p:spPr>
          <a:xfrm>
            <a:off x="5532601" y="1850163"/>
            <a:ext cx="246912" cy="2469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0688" tIns="85344" rIns="170688" bIns="85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360"/>
          </a:p>
        </p:txBody>
      </p:sp>
      <p:cxnSp>
        <p:nvCxnSpPr>
          <p:cNvPr id="45" name="直線コネクタ 44"/>
          <p:cNvCxnSpPr/>
          <p:nvPr/>
        </p:nvCxnSpPr>
        <p:spPr>
          <a:xfrm>
            <a:off x="5801563" y="1539713"/>
            <a:ext cx="158400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7388667" y="1581816"/>
            <a:ext cx="0" cy="9360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V="1">
            <a:off x="7381989" y="2544538"/>
            <a:ext cx="695211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flipH="1" flipV="1">
            <a:off x="8121459" y="1957736"/>
            <a:ext cx="2" cy="5760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 flipH="1">
            <a:off x="5808789" y="1950116"/>
            <a:ext cx="226800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6589305" y="1354123"/>
            <a:ext cx="27663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図 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666" y="3612922"/>
            <a:ext cx="4686538" cy="2076187"/>
          </a:xfrm>
          <a:prstGeom prst="rect">
            <a:avLst/>
          </a:prstGeom>
        </p:spPr>
      </p:pic>
      <p:sp>
        <p:nvSpPr>
          <p:cNvPr id="52" name="加算 51"/>
          <p:cNvSpPr/>
          <p:nvPr/>
        </p:nvSpPr>
        <p:spPr>
          <a:xfrm>
            <a:off x="251461" y="3928957"/>
            <a:ext cx="236154" cy="23615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0688" tIns="85344" rIns="170688" bIns="85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360"/>
          </a:p>
        </p:txBody>
      </p:sp>
      <p:sp>
        <p:nvSpPr>
          <p:cNvPr id="53" name="減算 52"/>
          <p:cNvSpPr/>
          <p:nvPr/>
        </p:nvSpPr>
        <p:spPr>
          <a:xfrm>
            <a:off x="241464" y="4413499"/>
            <a:ext cx="246912" cy="2469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0688" tIns="85344" rIns="170688" bIns="85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360"/>
          </a:p>
        </p:txBody>
      </p:sp>
      <p:cxnSp>
        <p:nvCxnSpPr>
          <p:cNvPr id="54" name="直線コネクタ 53"/>
          <p:cNvCxnSpPr/>
          <p:nvPr/>
        </p:nvCxnSpPr>
        <p:spPr>
          <a:xfrm>
            <a:off x="567575" y="4036374"/>
            <a:ext cx="334800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0" y="3233720"/>
            <a:ext cx="5334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(2) When the L1 side is positive (when FET is OFF)</a:t>
            </a:r>
            <a:endParaRPr lang="ja-JP" altLang="en-US" sz="2000" dirty="0"/>
          </a:p>
        </p:txBody>
      </p:sp>
      <p:cxnSp>
        <p:nvCxnSpPr>
          <p:cNvPr id="56" name="直線コネクタ 55"/>
          <p:cNvCxnSpPr/>
          <p:nvPr/>
        </p:nvCxnSpPr>
        <p:spPr>
          <a:xfrm>
            <a:off x="3917757" y="4285806"/>
            <a:ext cx="890463" cy="1224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H="1">
            <a:off x="4815840" y="4328985"/>
            <a:ext cx="0" cy="1192485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H="1">
            <a:off x="3893820" y="4056385"/>
            <a:ext cx="0" cy="2520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flipH="1">
            <a:off x="581570" y="4508010"/>
            <a:ext cx="393790" cy="1317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flipH="1">
            <a:off x="1675992" y="4327035"/>
            <a:ext cx="27663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図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4603" y="3739660"/>
            <a:ext cx="3904870" cy="2000250"/>
          </a:xfrm>
          <a:prstGeom prst="rect">
            <a:avLst/>
          </a:prstGeom>
        </p:spPr>
      </p:pic>
      <p:sp>
        <p:nvSpPr>
          <p:cNvPr id="62" name="テキスト ボックス 61"/>
          <p:cNvSpPr txBox="1"/>
          <p:nvPr/>
        </p:nvSpPr>
        <p:spPr>
          <a:xfrm>
            <a:off x="351790" y="3533443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◆</a:t>
            </a:r>
            <a:r>
              <a:rPr lang="en-US" altLang="ja-JP" sz="1400" dirty="0"/>
              <a:t>PMP9640</a:t>
            </a:r>
            <a:endParaRPr lang="ja-JP" altLang="en-US" sz="1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739130" y="3533443"/>
            <a:ext cx="1939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◆</a:t>
            </a:r>
            <a:r>
              <a:rPr lang="en-US" altLang="ja-JP" sz="1400" dirty="0"/>
              <a:t> UCC28070 interleave</a:t>
            </a:r>
            <a:endParaRPr lang="ja-JP" altLang="en-US" sz="1400" dirty="0"/>
          </a:p>
        </p:txBody>
      </p:sp>
      <p:cxnSp>
        <p:nvCxnSpPr>
          <p:cNvPr id="64" name="直線コネクタ 63"/>
          <p:cNvCxnSpPr/>
          <p:nvPr/>
        </p:nvCxnSpPr>
        <p:spPr>
          <a:xfrm>
            <a:off x="1718855" y="3903172"/>
            <a:ext cx="27663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加算 64"/>
          <p:cNvSpPr/>
          <p:nvPr/>
        </p:nvSpPr>
        <p:spPr>
          <a:xfrm>
            <a:off x="5542598" y="4314720"/>
            <a:ext cx="236154" cy="23615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0688" tIns="85344" rIns="170688" bIns="85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360"/>
          </a:p>
        </p:txBody>
      </p:sp>
      <p:sp>
        <p:nvSpPr>
          <p:cNvPr id="66" name="減算 65"/>
          <p:cNvSpPr/>
          <p:nvPr/>
        </p:nvSpPr>
        <p:spPr>
          <a:xfrm>
            <a:off x="5532601" y="4799262"/>
            <a:ext cx="246912" cy="2469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0688" tIns="85344" rIns="170688" bIns="85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360"/>
          </a:p>
        </p:txBody>
      </p:sp>
      <p:cxnSp>
        <p:nvCxnSpPr>
          <p:cNvPr id="67" name="直線コネクタ 66"/>
          <p:cNvCxnSpPr/>
          <p:nvPr/>
        </p:nvCxnSpPr>
        <p:spPr>
          <a:xfrm>
            <a:off x="5801563" y="4488812"/>
            <a:ext cx="158400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H="1">
            <a:off x="8999220" y="3959415"/>
            <a:ext cx="0" cy="1562055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flipH="1">
            <a:off x="8069580" y="5480875"/>
            <a:ext cx="863079" cy="2495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 flipH="1" flipV="1">
            <a:off x="7416609" y="3880675"/>
            <a:ext cx="2" cy="5760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H="1" flipV="1">
            <a:off x="5872289" y="4886515"/>
            <a:ext cx="2220151" cy="2495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>
            <a:off x="6589305" y="4303222"/>
            <a:ext cx="27663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>
          <a:xfrm flipH="1" flipV="1">
            <a:off x="1234440" y="5529090"/>
            <a:ext cx="357378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 flipV="1">
            <a:off x="1242060" y="4279410"/>
            <a:ext cx="0" cy="122682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 flipH="1">
            <a:off x="982980" y="4264170"/>
            <a:ext cx="220980" cy="2667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>
            <a:off x="7470343" y="3940172"/>
            <a:ext cx="158400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/>
          <p:cNvCxnSpPr/>
          <p:nvPr/>
        </p:nvCxnSpPr>
        <p:spPr>
          <a:xfrm flipV="1">
            <a:off x="2263140" y="4546110"/>
            <a:ext cx="0" cy="936000"/>
          </a:xfrm>
          <a:prstGeom prst="line">
            <a:avLst/>
          </a:prstGeom>
          <a:ln w="38100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H="1">
            <a:off x="1059180" y="4523250"/>
            <a:ext cx="1158240" cy="0"/>
          </a:xfrm>
          <a:prstGeom prst="line">
            <a:avLst/>
          </a:prstGeom>
          <a:ln w="38100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flipH="1" flipV="1">
            <a:off x="8178609" y="4840795"/>
            <a:ext cx="2" cy="5760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flipH="1">
            <a:off x="6560412" y="4791855"/>
            <a:ext cx="27663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 flipV="1">
            <a:off x="6291580" y="1966581"/>
            <a:ext cx="0" cy="504000"/>
          </a:xfrm>
          <a:prstGeom prst="line">
            <a:avLst/>
          </a:prstGeom>
          <a:ln w="38100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 flipH="1">
            <a:off x="6291580" y="2541891"/>
            <a:ext cx="1080000" cy="0"/>
          </a:xfrm>
          <a:prstGeom prst="line">
            <a:avLst/>
          </a:prstGeom>
          <a:ln w="38100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 flipH="1">
            <a:off x="6568032" y="1819896"/>
            <a:ext cx="27663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6" name="図 10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26" y="6433164"/>
            <a:ext cx="4686538" cy="2076187"/>
          </a:xfrm>
          <a:prstGeom prst="rect">
            <a:avLst/>
          </a:prstGeom>
        </p:spPr>
      </p:pic>
      <p:sp>
        <p:nvSpPr>
          <p:cNvPr id="107" name="加算 106"/>
          <p:cNvSpPr/>
          <p:nvPr/>
        </p:nvSpPr>
        <p:spPr>
          <a:xfrm>
            <a:off x="236221" y="7244499"/>
            <a:ext cx="236154" cy="23615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0688" tIns="85344" rIns="170688" bIns="85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360"/>
          </a:p>
        </p:txBody>
      </p:sp>
      <p:sp>
        <p:nvSpPr>
          <p:cNvPr id="108" name="減算 107"/>
          <p:cNvSpPr/>
          <p:nvPr/>
        </p:nvSpPr>
        <p:spPr>
          <a:xfrm>
            <a:off x="238924" y="6757491"/>
            <a:ext cx="246912" cy="2469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0688" tIns="85344" rIns="170688" bIns="85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360"/>
          </a:p>
        </p:txBody>
      </p:sp>
      <p:cxnSp>
        <p:nvCxnSpPr>
          <p:cNvPr id="109" name="直線コネクタ 108"/>
          <p:cNvCxnSpPr/>
          <p:nvPr/>
        </p:nvCxnSpPr>
        <p:spPr>
          <a:xfrm>
            <a:off x="539635" y="7339216"/>
            <a:ext cx="169200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テキスト ボックス 109"/>
          <p:cNvSpPr txBox="1"/>
          <p:nvPr/>
        </p:nvSpPr>
        <p:spPr>
          <a:xfrm>
            <a:off x="-2540" y="6053962"/>
            <a:ext cx="53319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(3) When the L1 side is negative (when FET is ON)</a:t>
            </a:r>
            <a:endParaRPr lang="ja-JP" altLang="en-US" sz="2000" dirty="0"/>
          </a:p>
        </p:txBody>
      </p:sp>
      <p:cxnSp>
        <p:nvCxnSpPr>
          <p:cNvPr id="111" name="直線コネクタ 110"/>
          <p:cNvCxnSpPr/>
          <p:nvPr/>
        </p:nvCxnSpPr>
        <p:spPr>
          <a:xfrm flipV="1">
            <a:off x="2249230" y="8337718"/>
            <a:ext cx="1219684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2247900" y="7390527"/>
            <a:ext cx="0" cy="9720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 flipH="1">
            <a:off x="559980" y="6871052"/>
            <a:ext cx="2880000" cy="1317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/>
          <p:nvPr/>
        </p:nvCxnSpPr>
        <p:spPr>
          <a:xfrm flipH="1">
            <a:off x="1641702" y="6759927"/>
            <a:ext cx="27663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6" name="図 1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2063" y="6559902"/>
            <a:ext cx="3904870" cy="2000250"/>
          </a:xfrm>
          <a:prstGeom prst="rect">
            <a:avLst/>
          </a:prstGeom>
        </p:spPr>
      </p:pic>
      <p:sp>
        <p:nvSpPr>
          <p:cNvPr id="117" name="テキスト ボックス 116"/>
          <p:cNvSpPr txBox="1"/>
          <p:nvPr/>
        </p:nvSpPr>
        <p:spPr>
          <a:xfrm>
            <a:off x="349250" y="6353685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◆</a:t>
            </a:r>
            <a:r>
              <a:rPr lang="en-US" altLang="ja-JP" sz="1400" dirty="0"/>
              <a:t>PMP9640</a:t>
            </a:r>
            <a:endParaRPr lang="ja-JP" altLang="en-US" sz="1400" dirty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5736590" y="6353685"/>
            <a:ext cx="1939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◆</a:t>
            </a:r>
            <a:r>
              <a:rPr lang="en-US" altLang="ja-JP" sz="1400" dirty="0"/>
              <a:t> UCC28070 interleave</a:t>
            </a:r>
            <a:endParaRPr lang="ja-JP" altLang="en-US" sz="1400" dirty="0"/>
          </a:p>
        </p:txBody>
      </p:sp>
      <p:cxnSp>
        <p:nvCxnSpPr>
          <p:cNvPr id="119" name="直線コネクタ 118"/>
          <p:cNvCxnSpPr/>
          <p:nvPr/>
        </p:nvCxnSpPr>
        <p:spPr>
          <a:xfrm>
            <a:off x="1709965" y="7212364"/>
            <a:ext cx="27663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加算 119"/>
          <p:cNvSpPr/>
          <p:nvPr/>
        </p:nvSpPr>
        <p:spPr>
          <a:xfrm>
            <a:off x="5521008" y="7636612"/>
            <a:ext cx="236154" cy="23615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0688" tIns="85344" rIns="170688" bIns="85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360"/>
          </a:p>
        </p:txBody>
      </p:sp>
      <p:sp>
        <p:nvSpPr>
          <p:cNvPr id="121" name="減算 120"/>
          <p:cNvSpPr/>
          <p:nvPr/>
        </p:nvSpPr>
        <p:spPr>
          <a:xfrm>
            <a:off x="5479261" y="7175004"/>
            <a:ext cx="246912" cy="2469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0688" tIns="85344" rIns="170688" bIns="85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360"/>
          </a:p>
        </p:txBody>
      </p:sp>
      <p:cxnSp>
        <p:nvCxnSpPr>
          <p:cNvPr id="122" name="直線コネクタ 121"/>
          <p:cNvCxnSpPr/>
          <p:nvPr/>
        </p:nvCxnSpPr>
        <p:spPr>
          <a:xfrm>
            <a:off x="5824423" y="7734504"/>
            <a:ext cx="230400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 flipH="1">
            <a:off x="5749290" y="7297817"/>
            <a:ext cx="165600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/>
          <p:nvPr/>
        </p:nvCxnSpPr>
        <p:spPr>
          <a:xfrm flipH="1">
            <a:off x="8112569" y="7748667"/>
            <a:ext cx="2" cy="5400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 flipH="1" flipV="1">
            <a:off x="7415974" y="8316357"/>
            <a:ext cx="68400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6580415" y="7606064"/>
            <a:ext cx="27663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 flipV="1">
            <a:off x="3439341" y="6898266"/>
            <a:ext cx="0" cy="14040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コネクタ 133"/>
          <p:cNvCxnSpPr/>
          <p:nvPr/>
        </p:nvCxnSpPr>
        <p:spPr>
          <a:xfrm flipH="1" flipV="1">
            <a:off x="7423594" y="7283212"/>
            <a:ext cx="2" cy="9720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コネクタ 134"/>
          <p:cNvCxnSpPr/>
          <p:nvPr/>
        </p:nvCxnSpPr>
        <p:spPr>
          <a:xfrm flipH="1">
            <a:off x="6551522" y="7393022"/>
            <a:ext cx="27663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コネクタ 143"/>
          <p:cNvCxnSpPr/>
          <p:nvPr/>
        </p:nvCxnSpPr>
        <p:spPr>
          <a:xfrm flipH="1" flipV="1">
            <a:off x="6105525" y="7327617"/>
            <a:ext cx="0" cy="972000"/>
          </a:xfrm>
          <a:prstGeom prst="line">
            <a:avLst/>
          </a:prstGeom>
          <a:ln w="38100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コネクタ 146"/>
          <p:cNvCxnSpPr/>
          <p:nvPr/>
        </p:nvCxnSpPr>
        <p:spPr>
          <a:xfrm flipH="1">
            <a:off x="6089649" y="8308692"/>
            <a:ext cx="1296000" cy="0"/>
          </a:xfrm>
          <a:prstGeom prst="line">
            <a:avLst/>
          </a:prstGeom>
          <a:ln w="38100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9" name="図 1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570" y="9374974"/>
            <a:ext cx="4686538" cy="2076187"/>
          </a:xfrm>
          <a:prstGeom prst="rect">
            <a:avLst/>
          </a:prstGeom>
        </p:spPr>
      </p:pic>
      <p:sp>
        <p:nvSpPr>
          <p:cNvPr id="150" name="加算 149"/>
          <p:cNvSpPr/>
          <p:nvPr/>
        </p:nvSpPr>
        <p:spPr>
          <a:xfrm>
            <a:off x="241665" y="10186309"/>
            <a:ext cx="236154" cy="23615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0688" tIns="85344" rIns="170688" bIns="85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360"/>
          </a:p>
        </p:txBody>
      </p:sp>
      <p:sp>
        <p:nvSpPr>
          <p:cNvPr id="151" name="減算 150"/>
          <p:cNvSpPr/>
          <p:nvPr/>
        </p:nvSpPr>
        <p:spPr>
          <a:xfrm>
            <a:off x="244368" y="9699301"/>
            <a:ext cx="246912" cy="2469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0688" tIns="85344" rIns="170688" bIns="85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360"/>
          </a:p>
        </p:txBody>
      </p:sp>
      <p:cxnSp>
        <p:nvCxnSpPr>
          <p:cNvPr id="152" name="直線コネクタ 151"/>
          <p:cNvCxnSpPr/>
          <p:nvPr/>
        </p:nvCxnSpPr>
        <p:spPr>
          <a:xfrm>
            <a:off x="545079" y="10281026"/>
            <a:ext cx="334800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テキスト ボックス 152"/>
          <p:cNvSpPr txBox="1"/>
          <p:nvPr/>
        </p:nvSpPr>
        <p:spPr>
          <a:xfrm>
            <a:off x="2904" y="8995772"/>
            <a:ext cx="54617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(4) When the L1 side is negative (when FET is OFF) </a:t>
            </a:r>
            <a:endParaRPr lang="ja-JP" altLang="en-US" sz="2000" dirty="0"/>
          </a:p>
        </p:txBody>
      </p:sp>
      <p:cxnSp>
        <p:nvCxnSpPr>
          <p:cNvPr id="154" name="直線コネクタ 153"/>
          <p:cNvCxnSpPr/>
          <p:nvPr/>
        </p:nvCxnSpPr>
        <p:spPr>
          <a:xfrm>
            <a:off x="3892914" y="10040192"/>
            <a:ext cx="90000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 flipH="1">
            <a:off x="4813664" y="10058017"/>
            <a:ext cx="0" cy="12240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/>
          <p:nvPr/>
        </p:nvCxnSpPr>
        <p:spPr>
          <a:xfrm flipH="1">
            <a:off x="534944" y="9828102"/>
            <a:ext cx="393790" cy="1317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 flipH="1">
            <a:off x="1647146" y="9701737"/>
            <a:ext cx="27663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8" name="図 1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7507" y="9501712"/>
            <a:ext cx="3904870" cy="2000250"/>
          </a:xfrm>
          <a:prstGeom prst="rect">
            <a:avLst/>
          </a:prstGeom>
        </p:spPr>
      </p:pic>
      <p:sp>
        <p:nvSpPr>
          <p:cNvPr id="159" name="テキスト ボックス 158"/>
          <p:cNvSpPr txBox="1"/>
          <p:nvPr/>
        </p:nvSpPr>
        <p:spPr>
          <a:xfrm>
            <a:off x="354694" y="9295495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◆</a:t>
            </a:r>
            <a:r>
              <a:rPr lang="en-US" altLang="ja-JP" sz="1400" dirty="0"/>
              <a:t>PMP9640</a:t>
            </a:r>
            <a:endParaRPr lang="ja-JP" altLang="en-US" sz="1400" dirty="0"/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5742034" y="9295495"/>
            <a:ext cx="1939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◆</a:t>
            </a:r>
            <a:r>
              <a:rPr lang="en-US" altLang="ja-JP" sz="1400" dirty="0"/>
              <a:t> UCC28070 interleave</a:t>
            </a:r>
            <a:endParaRPr lang="ja-JP" altLang="en-US" sz="1400" dirty="0"/>
          </a:p>
        </p:txBody>
      </p:sp>
      <p:cxnSp>
        <p:nvCxnSpPr>
          <p:cNvPr id="161" name="直線コネクタ 160"/>
          <p:cNvCxnSpPr/>
          <p:nvPr/>
        </p:nvCxnSpPr>
        <p:spPr>
          <a:xfrm>
            <a:off x="1715409" y="10154174"/>
            <a:ext cx="27663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加算 161"/>
          <p:cNvSpPr/>
          <p:nvPr/>
        </p:nvSpPr>
        <p:spPr>
          <a:xfrm>
            <a:off x="5526452" y="10578422"/>
            <a:ext cx="236154" cy="23615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0688" tIns="85344" rIns="170688" bIns="85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360"/>
          </a:p>
        </p:txBody>
      </p:sp>
      <p:sp>
        <p:nvSpPr>
          <p:cNvPr id="163" name="減算 162"/>
          <p:cNvSpPr/>
          <p:nvPr/>
        </p:nvSpPr>
        <p:spPr>
          <a:xfrm>
            <a:off x="5484705" y="10116814"/>
            <a:ext cx="246912" cy="2469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0688" tIns="85344" rIns="170688" bIns="85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3360"/>
          </a:p>
        </p:txBody>
      </p:sp>
      <p:cxnSp>
        <p:nvCxnSpPr>
          <p:cNvPr id="164" name="直線コネクタ 163"/>
          <p:cNvCxnSpPr/>
          <p:nvPr/>
        </p:nvCxnSpPr>
        <p:spPr>
          <a:xfrm>
            <a:off x="5810817" y="10657264"/>
            <a:ext cx="230400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コネクタ 164"/>
          <p:cNvCxnSpPr/>
          <p:nvPr/>
        </p:nvCxnSpPr>
        <p:spPr>
          <a:xfrm flipH="1">
            <a:off x="5754734" y="10239627"/>
            <a:ext cx="165600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/>
          <p:cNvCxnSpPr/>
          <p:nvPr/>
        </p:nvCxnSpPr>
        <p:spPr>
          <a:xfrm flipV="1">
            <a:off x="8118015" y="9688402"/>
            <a:ext cx="0" cy="1002075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コネクタ 166"/>
          <p:cNvCxnSpPr/>
          <p:nvPr/>
        </p:nvCxnSpPr>
        <p:spPr>
          <a:xfrm flipH="1" flipV="1">
            <a:off x="7411893" y="11250547"/>
            <a:ext cx="176400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コネクタ 167"/>
          <p:cNvCxnSpPr/>
          <p:nvPr/>
        </p:nvCxnSpPr>
        <p:spPr>
          <a:xfrm>
            <a:off x="6585859" y="10547874"/>
            <a:ext cx="27663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コネクタ 168"/>
          <p:cNvCxnSpPr/>
          <p:nvPr/>
        </p:nvCxnSpPr>
        <p:spPr>
          <a:xfrm flipH="1">
            <a:off x="1199244" y="11280982"/>
            <a:ext cx="359664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コネクタ 169"/>
          <p:cNvCxnSpPr/>
          <p:nvPr/>
        </p:nvCxnSpPr>
        <p:spPr>
          <a:xfrm flipH="1" flipV="1">
            <a:off x="3873864" y="10047812"/>
            <a:ext cx="0" cy="22225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/>
          <p:nvPr/>
        </p:nvCxnSpPr>
        <p:spPr>
          <a:xfrm flipV="1">
            <a:off x="3433174" y="9774502"/>
            <a:ext cx="0" cy="1476000"/>
          </a:xfrm>
          <a:prstGeom prst="line">
            <a:avLst/>
          </a:prstGeom>
          <a:ln w="38100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コネクタ 172"/>
          <p:cNvCxnSpPr/>
          <p:nvPr/>
        </p:nvCxnSpPr>
        <p:spPr>
          <a:xfrm flipH="1" flipV="1">
            <a:off x="7415703" y="10238357"/>
            <a:ext cx="2" cy="9720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コネクタ 173"/>
          <p:cNvCxnSpPr/>
          <p:nvPr/>
        </p:nvCxnSpPr>
        <p:spPr>
          <a:xfrm flipH="1">
            <a:off x="6556966" y="10334832"/>
            <a:ext cx="276633" cy="0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/>
          <p:cNvCxnSpPr/>
          <p:nvPr/>
        </p:nvCxnSpPr>
        <p:spPr>
          <a:xfrm flipH="1">
            <a:off x="1100184" y="9821752"/>
            <a:ext cx="2304000" cy="0"/>
          </a:xfrm>
          <a:prstGeom prst="line">
            <a:avLst/>
          </a:prstGeom>
          <a:ln w="38100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/>
          <p:cNvCxnSpPr/>
          <p:nvPr/>
        </p:nvCxnSpPr>
        <p:spPr>
          <a:xfrm flipV="1">
            <a:off x="1206864" y="10047578"/>
            <a:ext cx="0" cy="1218164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直線コネクタ 187"/>
          <p:cNvCxnSpPr/>
          <p:nvPr/>
        </p:nvCxnSpPr>
        <p:spPr>
          <a:xfrm flipH="1" flipV="1">
            <a:off x="978264" y="9833182"/>
            <a:ext cx="205740" cy="2286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/>
          <p:nvPr/>
        </p:nvCxnSpPr>
        <p:spPr>
          <a:xfrm>
            <a:off x="8134917" y="9689524"/>
            <a:ext cx="1080000" cy="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/>
          <p:cNvCxnSpPr/>
          <p:nvPr/>
        </p:nvCxnSpPr>
        <p:spPr>
          <a:xfrm>
            <a:off x="9185004" y="9741742"/>
            <a:ext cx="0" cy="15120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テキスト ボックス 196"/>
          <p:cNvSpPr txBox="1"/>
          <p:nvPr/>
        </p:nvSpPr>
        <p:spPr>
          <a:xfrm>
            <a:off x="593815" y="2775108"/>
            <a:ext cx="6650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・</a:t>
            </a:r>
            <a:r>
              <a:rPr lang="en-US" altLang="ja-JP" sz="1200" dirty="0"/>
              <a:t>In PMP9640, both FETs are current paths.</a:t>
            </a:r>
          </a:p>
          <a:p>
            <a:r>
              <a:rPr lang="ja-JP" altLang="en-US" sz="1200" dirty="0"/>
              <a:t>・</a:t>
            </a:r>
            <a:r>
              <a:rPr lang="en-US" altLang="ja-JP" sz="1200" dirty="0"/>
              <a:t>In the UCC28070 interleave, the return path is the bridge diode and the body diode of the phase FET.</a:t>
            </a:r>
          </a:p>
        </p:txBody>
      </p:sp>
      <p:sp>
        <p:nvSpPr>
          <p:cNvPr id="198" name="テキスト ボックス 197"/>
          <p:cNvSpPr txBox="1"/>
          <p:nvPr/>
        </p:nvSpPr>
        <p:spPr>
          <a:xfrm>
            <a:off x="595202" y="5686955"/>
            <a:ext cx="7249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・</a:t>
            </a:r>
            <a:r>
              <a:rPr lang="en-US" altLang="ja-JP" sz="1200" dirty="0"/>
              <a:t>Since both FETs of the PMP9640 are turned off, the return path is a bridge diode and a body diode of the FET.</a:t>
            </a:r>
          </a:p>
          <a:p>
            <a:r>
              <a:rPr lang="ja-JP" altLang="en-US" sz="1200" dirty="0"/>
              <a:t>・</a:t>
            </a:r>
            <a:r>
              <a:rPr lang="en-US" altLang="ja-JP" sz="1200" dirty="0"/>
              <a:t> Since the UCC28070 interleave has the anti-phase FET turned on, the anti-phase FET becomes the return path.</a:t>
            </a:r>
            <a:endParaRPr lang="ja-JP" altLang="en-US" sz="1200" dirty="0"/>
          </a:p>
        </p:txBody>
      </p:sp>
      <p:sp>
        <p:nvSpPr>
          <p:cNvPr id="199" name="テキスト ボックス 198"/>
          <p:cNvSpPr txBox="1"/>
          <p:nvPr/>
        </p:nvSpPr>
        <p:spPr>
          <a:xfrm>
            <a:off x="586559" y="8553802"/>
            <a:ext cx="6650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・</a:t>
            </a:r>
            <a:r>
              <a:rPr lang="en-US" altLang="ja-JP" sz="1200" dirty="0"/>
              <a:t>In PMP9640, both FETs are current paths.</a:t>
            </a:r>
          </a:p>
          <a:p>
            <a:r>
              <a:rPr lang="ja-JP" altLang="en-US" sz="1200" dirty="0"/>
              <a:t>・</a:t>
            </a:r>
            <a:r>
              <a:rPr lang="en-US" altLang="ja-JP" sz="1200" dirty="0"/>
              <a:t>In the UCC28070 interleave, the return path is the bridge diode and the body diode of the phase FET.</a:t>
            </a:r>
          </a:p>
        </p:txBody>
      </p:sp>
      <p:sp>
        <p:nvSpPr>
          <p:cNvPr id="202" name="テキスト ボックス 201"/>
          <p:cNvSpPr txBox="1"/>
          <p:nvPr/>
        </p:nvSpPr>
        <p:spPr>
          <a:xfrm>
            <a:off x="579704" y="11471724"/>
            <a:ext cx="7245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・</a:t>
            </a:r>
            <a:r>
              <a:rPr lang="en-US" altLang="ja-JP" sz="1200" dirty="0"/>
              <a:t>In the PMP9640, both FETs are turned off, so the return path is the bridge diode and the body diode of the FET.</a:t>
            </a:r>
          </a:p>
          <a:p>
            <a:r>
              <a:rPr lang="ja-JP" altLang="en-US" sz="1200" dirty="0"/>
              <a:t>・</a:t>
            </a:r>
            <a:r>
              <a:rPr lang="en-US" altLang="ja-JP" sz="1200" dirty="0"/>
              <a:t> In UCC28070 interleave, since the anti-phase FET is on, the anti-phase FET becomes the return path.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391194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</TotalTime>
  <Words>245</Words>
  <Application>Microsoft Office PowerPoint</Application>
  <PresentationFormat>A3 297x420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50234</dc:creator>
  <cp:lastModifiedBy>TED ECE2 Kajii Michinari</cp:lastModifiedBy>
  <cp:revision>18</cp:revision>
  <dcterms:created xsi:type="dcterms:W3CDTF">2021-06-24T00:24:04Z</dcterms:created>
  <dcterms:modified xsi:type="dcterms:W3CDTF">2021-06-24T09:19:24Z</dcterms:modified>
</cp:coreProperties>
</file>