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"/>
  </p:notesMasterIdLst>
  <p:sldIdLst>
    <p:sldId id="350" r:id="rId6"/>
  </p:sldIdLst>
  <p:sldSz cx="9906000" cy="6858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pos="172" userDrawn="1">
          <p15:clr>
            <a:srgbClr val="A4A3A4"/>
          </p15:clr>
        </p15:guide>
        <p15:guide id="4" pos="6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22E"/>
    <a:srgbClr val="F6BB00"/>
    <a:srgbClr val="0000FF"/>
    <a:srgbClr val="007D00"/>
    <a:srgbClr val="FFFF99"/>
    <a:srgbClr val="FFFF00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8F902-ADA6-4848-8238-A1AB94D422C7}" v="2" dt="2024-03-18T06:31:12.59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5" autoAdjust="0"/>
    <p:restoredTop sz="94620" autoAdjust="0"/>
  </p:normalViewPr>
  <p:slideViewPr>
    <p:cSldViewPr>
      <p:cViewPr varScale="1">
        <p:scale>
          <a:sx n="104" d="100"/>
          <a:sy n="104" d="100"/>
        </p:scale>
        <p:origin x="1776" y="72"/>
      </p:cViewPr>
      <p:guideLst>
        <p:guide orient="horz" pos="527"/>
        <p:guide orient="horz" pos="2387"/>
        <p:guide pos="172"/>
        <p:guide pos="6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5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51B4E-2F08-40C2-ACC1-59EF53B2F076}" type="datetimeFigureOut">
              <a:rPr lang="ko-KR" altLang="en-US" smtClean="0"/>
              <a:pPr/>
              <a:t>2024-03-18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D9C99-6F6C-455B-AF86-2F4B9806DB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26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9C99-6F6C-455B-AF86-2F4B9806DBF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94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준 양식(한글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 userDrawn="1"/>
        </p:nvCxnSpPr>
        <p:spPr bwMode="auto">
          <a:xfrm>
            <a:off x="0" y="404664"/>
            <a:ext cx="99060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r="2700000" algn="ctr" rotWithShape="0">
              <a:srgbClr val="808080">
                <a:alpha val="50000"/>
              </a:srgbClr>
            </a:outerShdw>
          </a:effectLst>
        </p:spPr>
      </p:cxnSp>
      <p:sp>
        <p:nvSpPr>
          <p:cNvPr id="4" name="TextBox 100"/>
          <p:cNvSpPr txBox="1">
            <a:spLocks noChangeArrowheads="1"/>
          </p:cNvSpPr>
          <p:nvPr userDrawn="1"/>
        </p:nvSpPr>
        <p:spPr bwMode="auto">
          <a:xfrm>
            <a:off x="9065902" y="6597352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latinLnBrk="1"/>
            <a:r>
              <a:rPr lang="ko-KR" altLang="en-US" sz="1000" b="0" kern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㈜</a:t>
            </a:r>
            <a:r>
              <a:rPr lang="ko-KR" altLang="en-US" sz="1000" b="0" kern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오성전자</a:t>
            </a:r>
            <a:endParaRPr lang="ko-KR" altLang="en-US" sz="1000" b="0" kern="12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9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유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0"/>
          <p:cNvSpPr txBox="1">
            <a:spLocks noChangeArrowheads="1"/>
          </p:cNvSpPr>
          <p:nvPr userDrawn="1"/>
        </p:nvSpPr>
        <p:spPr bwMode="auto">
          <a:xfrm>
            <a:off x="9065902" y="6597352"/>
            <a:ext cx="82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latinLnBrk="1"/>
            <a:r>
              <a:rPr lang="ko-KR" altLang="en-US" sz="1000" b="0" kern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㈜</a:t>
            </a:r>
            <a:r>
              <a:rPr lang="ko-KR" altLang="en-US" sz="1000" b="0" kern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오성전자</a:t>
            </a:r>
            <a:endParaRPr lang="ko-KR" altLang="en-US" sz="1000" b="0" kern="12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cxnSp>
        <p:nvCxnSpPr>
          <p:cNvPr id="5" name="직선 연결선 4"/>
          <p:cNvCxnSpPr/>
          <p:nvPr userDrawn="1"/>
        </p:nvCxnSpPr>
        <p:spPr bwMode="auto">
          <a:xfrm>
            <a:off x="0" y="404664"/>
            <a:ext cx="99060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r="2700000" algn="ctr" rotWithShape="0">
              <a:srgbClr val="808080">
                <a:alpha val="50000"/>
              </a:srgbClr>
            </a:outerShdw>
          </a:effectLst>
        </p:spPr>
      </p:cxnSp>
      <p:sp>
        <p:nvSpPr>
          <p:cNvPr id="6" name="Text Box 118"/>
          <p:cNvSpPr txBox="1">
            <a:spLocks noChangeArrowheads="1"/>
          </p:cNvSpPr>
          <p:nvPr userDrawn="1"/>
        </p:nvSpPr>
        <p:spPr bwMode="auto">
          <a:xfrm>
            <a:off x="56456" y="80166"/>
            <a:ext cx="4896544" cy="293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000" tIns="54000" rIns="54000" bIns="54000">
            <a:spAutoFit/>
          </a:bodyPr>
          <a:lstStyle/>
          <a:p>
            <a:pPr indent="-216000"/>
            <a:r>
              <a:rPr lang="ko-KR" altLang="en-US" sz="1200" dirty="0">
                <a:solidFill>
                  <a:srgbClr val="000000"/>
                </a:solidFill>
              </a:rPr>
              <a:t>무선 충전 불량 시 </a:t>
            </a:r>
            <a:r>
              <a:rPr lang="en-US" altLang="ko-KR" sz="1200" dirty="0">
                <a:solidFill>
                  <a:srgbClr val="000000"/>
                </a:solidFill>
              </a:rPr>
              <a:t>Charger</a:t>
            </a:r>
            <a:r>
              <a:rPr lang="en-US" altLang="ko-KR" sz="1200" baseline="0" dirty="0">
                <a:solidFill>
                  <a:srgbClr val="000000"/>
                </a:solidFill>
              </a:rPr>
              <a:t> IC_AC Port </a:t>
            </a:r>
            <a:r>
              <a:rPr lang="ko-KR" altLang="en-US" sz="1200" baseline="0">
                <a:solidFill>
                  <a:srgbClr val="000000"/>
                </a:solidFill>
              </a:rPr>
              <a:t>역전압 </a:t>
            </a:r>
            <a:r>
              <a:rPr lang="ko-KR" altLang="en-US" sz="1200">
                <a:solidFill>
                  <a:srgbClr val="000000"/>
                </a:solidFill>
              </a:rPr>
              <a:t>현상 </a:t>
            </a:r>
            <a:r>
              <a:rPr lang="ko-KR" altLang="en-US" sz="1200" dirty="0">
                <a:solidFill>
                  <a:srgbClr val="000000"/>
                </a:solidFill>
              </a:rPr>
              <a:t>검토 </a:t>
            </a:r>
            <a:endParaRPr lang="en-US" altLang="ko-K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6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준 양식(영문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 userDrawn="1"/>
        </p:nvCxnSpPr>
        <p:spPr bwMode="auto">
          <a:xfrm>
            <a:off x="0" y="404664"/>
            <a:ext cx="99060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r="2700000" algn="ctr" rotWithShape="0">
              <a:srgbClr val="808080">
                <a:alpha val="50000"/>
              </a:srgbClr>
            </a:outerShdw>
          </a:effectLst>
        </p:spPr>
      </p:cxnSp>
      <p:sp>
        <p:nvSpPr>
          <p:cNvPr id="16" name="Text Box 26"/>
          <p:cNvSpPr txBox="1">
            <a:spLocks noChangeArrowheads="1"/>
          </p:cNvSpPr>
          <p:nvPr userDrawn="1"/>
        </p:nvSpPr>
        <p:spPr bwMode="auto">
          <a:xfrm>
            <a:off x="4456932" y="6597352"/>
            <a:ext cx="100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fld id="{3F3F4CAC-4BA7-4A53-B581-C01A5CB38EB6}" type="slidenum">
              <a:rPr lang="en-US" altLang="ko-KR" sz="1000" smtClean="0">
                <a:solidFill>
                  <a:prstClr val="black"/>
                </a:solidFill>
              </a:rPr>
              <a:pPr algn="ctr"/>
              <a:t>‹#›</a:t>
            </a:fld>
            <a:r>
              <a:rPr lang="en-US" altLang="ko-KR" sz="1000" dirty="0">
                <a:solidFill>
                  <a:prstClr val="black"/>
                </a:solidFill>
              </a:rPr>
              <a:t>/2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8932549" y="143098"/>
            <a:ext cx="913937" cy="2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 marL="228600" indent="-228600" algn="r"/>
            <a:r>
              <a:rPr lang="en-US" altLang="ko-KR" sz="1100" i="1" dirty="0">
                <a:solidFill>
                  <a:srgbClr val="000000"/>
                </a:solidFill>
                <a:latin typeface="+mn-ea"/>
              </a:rPr>
              <a:t>2020. 2. 29.</a:t>
            </a:r>
          </a:p>
        </p:txBody>
      </p:sp>
      <p:sp>
        <p:nvSpPr>
          <p:cNvPr id="7" name="TextBox 100"/>
          <p:cNvSpPr txBox="1">
            <a:spLocks noChangeArrowheads="1"/>
          </p:cNvSpPr>
          <p:nvPr userDrawn="1"/>
        </p:nvSpPr>
        <p:spPr bwMode="auto">
          <a:xfrm>
            <a:off x="7785102" y="6597351"/>
            <a:ext cx="2106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latinLnBrk="1"/>
            <a:r>
              <a:rPr lang="en-US" altLang="ko-KR" sz="1000" b="0" kern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OHSUNG</a:t>
            </a:r>
            <a:r>
              <a:rPr lang="en-US" altLang="ko-KR" sz="1000" b="0" kern="120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 ELECTRONICS CO.,LTD.</a:t>
            </a:r>
            <a:endParaRPr lang="ko-KR" altLang="en-US" sz="1000" b="0" kern="12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26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58C9546-2339-4D23-B7C6-3857CA36C900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634BC8F-DD2B-4C38-A60C-A0D9FE87FD3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370978"/>
            <a:ext cx="9906000" cy="125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4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95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906000" cy="504054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0054" y="476672"/>
            <a:ext cx="4998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00" dirty="0"/>
              <a:t>▣ </a:t>
            </a:r>
            <a:r>
              <a:rPr lang="ko-KR" altLang="en-US" sz="1000" dirty="0"/>
              <a:t> </a:t>
            </a:r>
            <a:r>
              <a:rPr lang="en-US" altLang="ko-KR" sz="1000" dirty="0"/>
              <a:t>Charger IC input/output voltage, current graph in case of defect reproduction.</a:t>
            </a:r>
            <a:endParaRPr lang="ko-KR" altLang="ko-KR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6709" y="5684108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</a:rPr>
              <a:t>Ch1_Current(BAT) 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896" y="5248300"/>
            <a:ext cx="1138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007D00"/>
                </a:solidFill>
              </a:rPr>
              <a:t>Ch2_Current(AC)</a:t>
            </a:r>
            <a:endParaRPr lang="ko-KR" altLang="en-US" sz="900" b="1" dirty="0">
              <a:solidFill>
                <a:srgbClr val="007D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709" y="1757576"/>
            <a:ext cx="1176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0000FF"/>
                </a:solidFill>
              </a:rPr>
              <a:t>Ch3_Voltage(BAT)</a:t>
            </a:r>
            <a:endParaRPr lang="ko-KR" altLang="en-US" sz="9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709" y="1356507"/>
            <a:ext cx="1109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7030A0"/>
                </a:solidFill>
              </a:rPr>
              <a:t>Ch4_Voltage(AC)</a:t>
            </a:r>
            <a:endParaRPr lang="ko-KR" altLang="en-US" sz="900" b="1" dirty="0">
              <a:solidFill>
                <a:srgbClr val="7030A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314" y="2348880"/>
            <a:ext cx="4192214" cy="1656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53177"/>
              </p:ext>
            </p:extLst>
          </p:nvPr>
        </p:nvGraphicFramePr>
        <p:xfrm>
          <a:off x="7071883" y="462855"/>
          <a:ext cx="1107555" cy="7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포장기 셸 개체" showAsIcon="1" r:id="rId5" imgW="923925" imgH="514350" progId="Package">
                  <p:embed/>
                </p:oleObj>
              </mc:Choice>
              <mc:Fallback>
                <p:oleObj name="포장기 셸 개체" showAsIcon="1" r:id="rId5" imgW="923925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1883" y="462855"/>
                        <a:ext cx="1107555" cy="71856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직사각형 33"/>
          <p:cNvSpPr/>
          <p:nvPr/>
        </p:nvSpPr>
        <p:spPr>
          <a:xfrm>
            <a:off x="505068" y="6291098"/>
            <a:ext cx="195758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800" dirty="0"/>
              <a:t>BAT full and close to current level 0.</a:t>
            </a:r>
          </a:p>
          <a:p>
            <a:r>
              <a:rPr lang="en-US" altLang="ko-KR" sz="800" dirty="0"/>
              <a:t>AC load current is approximately 200 to 300 mA.</a:t>
            </a:r>
          </a:p>
          <a:p>
            <a:r>
              <a:rPr lang="en-US" altLang="ko-KR" sz="800" dirty="0"/>
              <a:t>(Product Standby Mode Status)</a:t>
            </a:r>
            <a:endParaRPr lang="ko-KR" altLang="en-US" sz="800" dirty="0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505068" y="6237293"/>
            <a:ext cx="196422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69296" y="6043535"/>
            <a:ext cx="0" cy="495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2462655" y="6237293"/>
            <a:ext cx="2456637" cy="108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4919292" y="6044620"/>
            <a:ext cx="0" cy="495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532239" y="6283799"/>
            <a:ext cx="238705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rgbClr val="FF0000"/>
                </a:solidFill>
              </a:rPr>
              <a:t>Product operation with BAT, BAT consumption current rises to about 700 mA.</a:t>
            </a:r>
          </a:p>
          <a:p>
            <a:r>
              <a:rPr lang="en-US" altLang="ko-KR" sz="800" dirty="0">
                <a:solidFill>
                  <a:srgbClr val="FF0000"/>
                </a:solidFill>
              </a:rPr>
              <a:t>AC load current also rises to approximately 300-400 mA.</a:t>
            </a:r>
          </a:p>
          <a:p>
            <a:r>
              <a:rPr lang="en-US" altLang="ko-KR" sz="800" dirty="0">
                <a:solidFill>
                  <a:srgbClr val="FF0000"/>
                </a:solidFill>
              </a:rPr>
              <a:t>(AC input voltage follows BAT voltage)</a:t>
            </a:r>
          </a:p>
        </p:txBody>
      </p:sp>
      <p:cxnSp>
        <p:nvCxnSpPr>
          <p:cNvPr id="42" name="직선 화살표 연결선 41"/>
          <p:cNvCxnSpPr>
            <a:stCxn id="5" idx="2"/>
          </p:cNvCxnSpPr>
          <p:nvPr/>
        </p:nvCxnSpPr>
        <p:spPr>
          <a:xfrm>
            <a:off x="4953000" y="6237293"/>
            <a:ext cx="2672661" cy="54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7625661" y="6044078"/>
            <a:ext cx="0" cy="495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4988876" y="6268511"/>
            <a:ext cx="238705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800" b="0" i="0" dirty="0">
                <a:solidFill>
                  <a:srgbClr val="000000"/>
                </a:solidFill>
                <a:effectLst/>
                <a:latin typeface="noto"/>
              </a:rPr>
              <a:t>BAT completely discharged, Rebooted and charged</a:t>
            </a:r>
            <a:br>
              <a:rPr lang="en-US" altLang="ko-KR" sz="800" dirty="0"/>
            </a:br>
            <a:r>
              <a:rPr lang="en-US" altLang="ko-KR" sz="800" b="0" i="0" dirty="0">
                <a:solidFill>
                  <a:srgbClr val="000000"/>
                </a:solidFill>
                <a:effectLst/>
                <a:latin typeface="noto"/>
              </a:rPr>
              <a:t>(BAT Charge Progress)</a:t>
            </a:r>
            <a:endParaRPr lang="en-US" altLang="ko-KR" sz="800" dirty="0"/>
          </a:p>
        </p:txBody>
      </p:sp>
      <p:cxnSp>
        <p:nvCxnSpPr>
          <p:cNvPr id="50" name="직선 화살표 연결선 49"/>
          <p:cNvCxnSpPr/>
          <p:nvPr/>
        </p:nvCxnSpPr>
        <p:spPr>
          <a:xfrm>
            <a:off x="7646024" y="6237022"/>
            <a:ext cx="162745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V="1">
            <a:off x="9273480" y="6020948"/>
            <a:ext cx="0" cy="495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7689304" y="6283820"/>
            <a:ext cx="149801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800" b="0" i="0" dirty="0">
                <a:solidFill>
                  <a:srgbClr val="000000"/>
                </a:solidFill>
                <a:effectLst/>
                <a:latin typeface="noto"/>
              </a:rPr>
              <a:t>Product Standby Mode Status</a:t>
            </a:r>
            <a:br>
              <a:rPr lang="en-US" altLang="ko-KR" sz="800" dirty="0"/>
            </a:br>
            <a:r>
              <a:rPr lang="en-US" altLang="ko-KR" sz="800" b="0" i="0" dirty="0">
                <a:solidFill>
                  <a:srgbClr val="000000"/>
                </a:solidFill>
                <a:effectLst/>
                <a:latin typeface="noto"/>
              </a:rPr>
              <a:t>(BAT Full)</a:t>
            </a:r>
            <a:endParaRPr lang="en-US" altLang="ko-KR" sz="800" dirty="0"/>
          </a:p>
        </p:txBody>
      </p:sp>
    </p:spTree>
    <p:extLst>
      <p:ext uri="{BB962C8B-B14F-4D97-AF65-F5344CB8AC3E}">
        <p14:creationId xmlns:p14="http://schemas.microsoft.com/office/powerpoint/2010/main" val="1818372342"/>
      </p:ext>
    </p:extLst>
  </p:cSld>
  <p:clrMapOvr>
    <a:masterClrMapping/>
  </p:clrMapOvr>
</p:sld>
</file>

<file path=ppt/theme/theme1.xml><?xml version="1.0" encoding="utf-8"?>
<a:theme xmlns:a="http://schemas.openxmlformats.org/drawingml/2006/main" name="보고서 표준 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>http://ekp.ohsunghq.co.kr</xsnScope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09654D5259D4143B8CD19F0437A24CE" ma:contentTypeVersion="0" ma:contentTypeDescription="새 문서를 만듭니다." ma:contentTypeScope="" ma:versionID="4a74de1d970b72eedf74da72b1880d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6A34F4-7F53-41DA-B206-1CECD92CBD56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F9CCAA04-AA51-47FE-8D77-95D344759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97F29-D714-4CE1-9C9A-3BC278DF37F6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F5F7E63-1021-4106-9B82-0D7DE385A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120</Words>
  <Application>Microsoft Office PowerPoint</Application>
  <PresentationFormat>A4 용지(210x297mm)</PresentationFormat>
  <Paragraphs>14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noto</vt:lpstr>
      <vt:lpstr>맑은 고딕</vt:lpstr>
      <vt:lpstr>Arial</vt:lpstr>
      <vt:lpstr>보고서 표준 양식</vt:lpstr>
      <vt:lpstr>패키지</vt:lpstr>
      <vt:lpstr>PowerPoint 프레젠테이션</vt:lpstr>
    </vt:vector>
  </TitlesOfParts>
  <Company>오성전자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차한칠</dc:creator>
  <cp:lastModifiedBy>SR Cho</cp:lastModifiedBy>
  <cp:revision>715</cp:revision>
  <cp:lastPrinted>2018-04-14T01:32:16Z</cp:lastPrinted>
  <dcterms:created xsi:type="dcterms:W3CDTF">2010-02-10T00:23:53Z</dcterms:created>
  <dcterms:modified xsi:type="dcterms:W3CDTF">2024-03-18T06:37:15Z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0x010100609654D5259D4143B8CD19F0437A24CE</vt:lpwstr>
  </property>
  <property fmtid="{D5CDD505-2E9C-101B-9397-08002B2CF9AE}" pid="3" name="MSIP_Label_879e395e-e3b5-421f-8616-70a10f9451af_Enabled">
    <vt:lpwstr>true</vt:lpwstr>
  </property>
  <property fmtid="{D5CDD505-2E9C-101B-9397-08002B2CF9AE}" pid="4" name="MSIP_Label_879e395e-e3b5-421f-8616-70a10f9451af_SetDate">
    <vt:lpwstr>2024-03-18T06:24:54Z</vt:lpwstr>
  </property>
  <property fmtid="{D5CDD505-2E9C-101B-9397-08002B2CF9AE}" pid="5" name="MSIP_Label_879e395e-e3b5-421f-8616-70a10f9451af_Method">
    <vt:lpwstr>Standard</vt:lpwstr>
  </property>
  <property fmtid="{D5CDD505-2E9C-101B-9397-08002B2CF9AE}" pid="6" name="MSIP_Label_879e395e-e3b5-421f-8616-70a10f9451af_Name">
    <vt:lpwstr>879e395e-e3b5-421f-8616-70a10f9451af</vt:lpwstr>
  </property>
  <property fmtid="{D5CDD505-2E9C-101B-9397-08002B2CF9AE}" pid="7" name="MSIP_Label_879e395e-e3b5-421f-8616-70a10f9451af_SiteId">
    <vt:lpwstr>0beb0c35-9cbb-4feb-99e5-589e415c7944</vt:lpwstr>
  </property>
  <property fmtid="{D5CDD505-2E9C-101B-9397-08002B2CF9AE}" pid="8" name="MSIP_Label_879e395e-e3b5-421f-8616-70a10f9451af_ActionId">
    <vt:lpwstr>580f2add-1c41-45a6-ad34-5915bc689208</vt:lpwstr>
  </property>
  <property fmtid="{D5CDD505-2E9C-101B-9397-08002B2CF9AE}" pid="9" name="MSIP_Label_879e395e-e3b5-421f-8616-70a10f9451af_ContentBits">
    <vt:lpwstr>0</vt:lpwstr>
  </property>
</Properties>
</file>