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B4A54A-C94F-4E32-BF4B-C5894646A17C}" v="2" dt="2023-07-27T16:24:49.9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nner, Paul" userId="14507d30-d0fe-4943-a851-ffefc1010ca9" providerId="ADAL" clId="{A7B4A54A-C94F-4E32-BF4B-C5894646A17C}"/>
    <pc:docChg chg="addSld modSld">
      <pc:chgData name="Bonner, Paul" userId="14507d30-d0fe-4943-a851-ffefc1010ca9" providerId="ADAL" clId="{A7B4A54A-C94F-4E32-BF4B-C5894646A17C}" dt="2023-07-27T16:24:49.949" v="4"/>
      <pc:docMkLst>
        <pc:docMk/>
      </pc:docMkLst>
      <pc:sldChg chg="addSp modSp new mod">
        <pc:chgData name="Bonner, Paul" userId="14507d30-d0fe-4943-a851-ffefc1010ca9" providerId="ADAL" clId="{A7B4A54A-C94F-4E32-BF4B-C5894646A17C}" dt="2023-07-27T16:24:49.949" v="4"/>
        <pc:sldMkLst>
          <pc:docMk/>
          <pc:sldMk cId="2943430199" sldId="260"/>
        </pc:sldMkLst>
        <pc:spChg chg="add mod">
          <ac:chgData name="Bonner, Paul" userId="14507d30-d0fe-4943-a851-ffefc1010ca9" providerId="ADAL" clId="{A7B4A54A-C94F-4E32-BF4B-C5894646A17C}" dt="2023-07-27T16:24:49.949" v="4"/>
          <ac:spMkLst>
            <pc:docMk/>
            <pc:sldMk cId="2943430199" sldId="260"/>
            <ac:spMk id="4" creationId="{6052FDF2-7DDB-3450-F2C8-57DECF1550FE}"/>
          </ac:spMkLst>
        </pc:spChg>
        <pc:picChg chg="add mod">
          <ac:chgData name="Bonner, Paul" userId="14507d30-d0fe-4943-a851-ffefc1010ca9" providerId="ADAL" clId="{A7B4A54A-C94F-4E32-BF4B-C5894646A17C}" dt="2023-07-27T16:24:40.073" v="3" actId="962"/>
          <ac:picMkLst>
            <pc:docMk/>
            <pc:sldMk cId="2943430199" sldId="260"/>
            <ac:picMk id="3" creationId="{32974167-7954-12A9-B29F-4F0EFE0FBE8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8D003-9D5D-EC65-2FDB-E1F2A1B44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C3D53-CCC5-0A0D-FD0C-ACE4026BD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FF81B-01BF-16DB-5FDA-0DCBD0DAD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242F8-CBDA-C689-5C24-34FA0B8E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0773F-A4C3-55FB-55E4-21DB31420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2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DEB90-2A4C-D6A2-3117-2FF6024A5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C64066-53BD-BC58-7589-6B2DB043D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C2012-D10D-EA1F-2593-DF68D2873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526FE-A4D3-48B7-92E4-A949C0D4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CEDBD-E1DE-92EB-34DF-079219FA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7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906D65-5DA8-0E8B-C92C-E15DEE0032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E1640-3130-6E83-B3A6-06BD4D109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4AD6F-ACC3-0052-E663-855291DD0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ECB38-5729-4294-4437-6E030208E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08E93-E022-2C3A-8715-D9A2470A2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6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6F565-902C-FB61-B915-5DDF80961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41BF4-721E-A962-2946-470CEA529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940CE-862C-BF92-34F6-DEFE2184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C5D0AD-9E5D-3690-890C-7BE12031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CFDD9-123B-74C5-E44F-2A411D7E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78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EA0E3-5EFD-CF44-2723-113754DBF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D957E-B140-5977-8FD8-54A1FE128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477E6-638E-C487-2347-C05913A5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2983D-6F0A-4729-D02D-7B261564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0E431-D232-281D-2AB3-2E86708E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1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3B722-8D4C-22D2-26C0-E5111D6D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42340-2B9B-87AC-CB35-11ACE0768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FFA103-64DF-2638-9849-1A9420446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E681E-67BA-3648-5F2C-F9A16850E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2CB3D-953E-25E0-04BA-F38CEAD92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1F169-79CE-2C5D-73C3-362B2676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460F-B210-2693-E141-F30FC68B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8EBF59-0619-3E2E-1F3B-6901A5BD4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797FC-BDAC-4198-F75C-1B3B28A2B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B46EA-A562-2889-B2B6-C287EE2B6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9FDDAA-DC48-A01A-7530-1CA9B8F8F1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17C078-C623-F65C-3383-78DD02606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17037-A281-A2CF-9A38-08538E73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FCA645-CEE5-3C21-63BF-4C28F7C21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5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CA15-8611-23C0-E008-21E0009B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B3498F-CBA3-C882-CA4B-A1EE9CF3E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5B2C96-BEC0-31B4-C3DE-2CF459671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0CBA28-34F8-BD33-31F1-3EF7BCC07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56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C8F93C-4AE7-DC85-08F5-9A9CE436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ACC8B-3182-63B2-1FAC-935D080CF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2DEF6-1FEC-CB78-E26C-03D2A3DD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05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A9516-0DA2-C410-91D2-7F5CC6E24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9523E-521B-56FD-2643-6BABAD47C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5BEEB-780A-B0E3-BB6D-D607A25C2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0D674-1124-1264-CBBD-0170D20E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8A100-D885-50F8-DB2D-2C47F186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B672A2-C5F4-FE52-913F-222430B4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7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DFE14-E99C-B933-4DA6-59129B86D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DA12A2-9DC4-A619-94FB-1509B0EE2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8C2C6-1D83-C415-C8BD-53BBCDB7D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83AA4-6EF3-73F2-410A-6007D6373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BEF23-005D-EC6D-311E-EE6A7DB95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CC647D-B085-CBA0-48AF-EF99DD23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28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49C220-DCCF-D746-C54D-EA6B0ED0D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EDFAD-E3C7-7F1C-8A52-83367F149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39F87-4F2A-1535-0A8E-4F958E82D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A8562-B7EF-419F-9F69-A08F0F3A388A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AA306-6CB5-BB9F-92DB-DB601526D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9721D-9EC5-325E-FDB3-1C6CC8F8F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26B2B-31F1-4C84-B562-97860706F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5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917B0B-3120-0614-A323-8176988C9BDA}"/>
              </a:ext>
            </a:extLst>
          </p:cNvPr>
          <p:cNvGrpSpPr/>
          <p:nvPr/>
        </p:nvGrpSpPr>
        <p:grpSpPr>
          <a:xfrm>
            <a:off x="65452" y="1623701"/>
            <a:ext cx="12126548" cy="4165270"/>
            <a:chOff x="65452" y="750245"/>
            <a:chExt cx="13279068" cy="5038726"/>
          </a:xfrm>
        </p:grpSpPr>
        <p:pic>
          <p:nvPicPr>
            <p:cNvPr id="5" name="Picture 4" descr="A graph of a charge cycle&#10;&#10;Description automatically generated">
              <a:extLst>
                <a:ext uri="{FF2B5EF4-FFF2-40B4-BE49-F238E27FC236}">
                  <a16:creationId xmlns:a16="http://schemas.microsoft.com/office/drawing/2014/main" id="{6682DCBB-CDA7-8531-2DA7-2D58464C98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52" y="750246"/>
              <a:ext cx="9124950" cy="5038725"/>
            </a:xfrm>
            <a:prstGeom prst="rect">
              <a:avLst/>
            </a:prstGeom>
          </p:spPr>
        </p:pic>
        <p:pic>
          <p:nvPicPr>
            <p:cNvPr id="7" name="Picture 6" descr="A graph showing a charge cycle&#10;&#10;Description automatically generated">
              <a:extLst>
                <a:ext uri="{FF2B5EF4-FFF2-40B4-BE49-F238E27FC236}">
                  <a16:creationId xmlns:a16="http://schemas.microsoft.com/office/drawing/2014/main" id="{520C7C57-44C4-FEF6-658F-A0C0353126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007"/>
            <a:stretch/>
          </p:blipFill>
          <p:spPr>
            <a:xfrm>
              <a:off x="5588950" y="750245"/>
              <a:ext cx="7755570" cy="503872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4BCD6A0-4E32-0C1A-625A-6DF498C90EA0}"/>
              </a:ext>
            </a:extLst>
          </p:cNvPr>
          <p:cNvSpPr txBox="1"/>
          <p:nvPr/>
        </p:nvSpPr>
        <p:spPr>
          <a:xfrm>
            <a:off x="734938" y="205099"/>
            <a:ext cx="527067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Full battery pack charging cycle </a:t>
            </a:r>
          </a:p>
          <a:p>
            <a:r>
              <a:rPr lang="en-US" dirty="0"/>
              <a:t>Start at fully discharged 0% at 15.0v low voltage cutoff</a:t>
            </a:r>
          </a:p>
          <a:p>
            <a:r>
              <a:rPr lang="en-US" dirty="0"/>
              <a:t>Finish at 100% </a:t>
            </a:r>
            <a:r>
              <a:rPr lang="en-US" dirty="0" err="1"/>
              <a:t>RSoC</a:t>
            </a:r>
            <a:endParaRPr lang="en-US" dirty="0"/>
          </a:p>
          <a:p>
            <a:r>
              <a:rPr lang="en-US" dirty="0"/>
              <a:t>Total charge time : 134 minutes (2 ¼ hours)</a:t>
            </a:r>
          </a:p>
        </p:txBody>
      </p:sp>
    </p:spTree>
    <p:extLst>
      <p:ext uri="{BB962C8B-B14F-4D97-AF65-F5344CB8AC3E}">
        <p14:creationId xmlns:p14="http://schemas.microsoft.com/office/powerpoint/2010/main" val="61978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 shot of a graph&#10;&#10;Description automatically generated">
            <a:extLst>
              <a:ext uri="{FF2B5EF4-FFF2-40B4-BE49-F238E27FC236}">
                <a16:creationId xmlns:a16="http://schemas.microsoft.com/office/drawing/2014/main" id="{AEFEDE55-6B11-37C4-498A-5AF67BEA8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74" y="837162"/>
            <a:ext cx="10413496" cy="575025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3BDAF8-63CC-D6AF-0A21-05C4E1704D46}"/>
              </a:ext>
            </a:extLst>
          </p:cNvPr>
          <p:cNvCxnSpPr/>
          <p:nvPr/>
        </p:nvCxnSpPr>
        <p:spPr>
          <a:xfrm>
            <a:off x="871671" y="4161801"/>
            <a:ext cx="10793338" cy="0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A437CAF-5518-7060-45FE-0A3F008D18F8}"/>
              </a:ext>
            </a:extLst>
          </p:cNvPr>
          <p:cNvSpPr txBox="1"/>
          <p:nvPr/>
        </p:nvSpPr>
        <p:spPr>
          <a:xfrm>
            <a:off x="721674" y="209492"/>
            <a:ext cx="10506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Battery continued to take more charge after hitting 100% </a:t>
            </a:r>
          </a:p>
          <a:p>
            <a:r>
              <a:rPr lang="en-US" dirty="0"/>
              <a:t>Cell voltage on #1 &amp; #6 were particularly high – </a:t>
            </a:r>
            <a:r>
              <a:rPr lang="en-US" dirty="0">
                <a:solidFill>
                  <a:srgbClr val="FF0000"/>
                </a:solidFill>
              </a:rPr>
              <a:t>all cells were &gt; 4100mV but BMS did not shut down charging 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3039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32974167-7954-12A9-B29F-4F0EFE0FB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230" y="2266788"/>
            <a:ext cx="9059539" cy="232442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52FDF2-7DDB-3450-F2C8-57DECF1550FE}"/>
              </a:ext>
            </a:extLst>
          </p:cNvPr>
          <p:cNvSpPr txBox="1"/>
          <p:nvPr/>
        </p:nvSpPr>
        <p:spPr>
          <a:xfrm>
            <a:off x="721674" y="209492"/>
            <a:ext cx="10506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Battery continued to take more charge after hitting 100% </a:t>
            </a:r>
          </a:p>
          <a:p>
            <a:r>
              <a:rPr lang="en-US" dirty="0"/>
              <a:t>Cell voltage on #1 &amp; #6 were particularly high – </a:t>
            </a:r>
            <a:r>
              <a:rPr lang="en-US" dirty="0">
                <a:solidFill>
                  <a:srgbClr val="FF0000"/>
                </a:solidFill>
              </a:rPr>
              <a:t>all cells were &gt; 4100mV but BMS did not shut down charging 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4343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 shot of a graph&#10;&#10;Description automatically generated">
            <a:extLst>
              <a:ext uri="{FF2B5EF4-FFF2-40B4-BE49-F238E27FC236}">
                <a16:creationId xmlns:a16="http://schemas.microsoft.com/office/drawing/2014/main" id="{DA6C7C57-11F4-1D3C-0B2F-36F02E68F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76" y="909637"/>
            <a:ext cx="10566534" cy="58347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EE734E-363A-BA18-37C9-808D263F53B8}"/>
              </a:ext>
            </a:extLst>
          </p:cNvPr>
          <p:cNvSpPr txBox="1"/>
          <p:nvPr/>
        </p:nvSpPr>
        <p:spPr>
          <a:xfrm>
            <a:off x="793102" y="307910"/>
            <a:ext cx="8220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Charger disconnected </a:t>
            </a:r>
            <a:r>
              <a:rPr lang="en-US" dirty="0"/>
              <a:t>– all cells came back to very close to perfectly balanced state</a:t>
            </a:r>
          </a:p>
        </p:txBody>
      </p:sp>
    </p:spTree>
    <p:extLst>
      <p:ext uri="{BB962C8B-B14F-4D97-AF65-F5344CB8AC3E}">
        <p14:creationId xmlns:p14="http://schemas.microsoft.com/office/powerpoint/2010/main" val="3546860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116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Bonner, Paul</dc:creator>
  <cp:lastModifiedBy>Bonner, Paul</cp:lastModifiedBy>
  <cp:revision>1</cp:revision>
  <dcterms:created xsi:type="dcterms:W3CDTF">2023-07-27T16:11:10Z</dcterms:created>
  <dcterms:modified xsi:type="dcterms:W3CDTF">2023-07-27T16:24:55Z</dcterms:modified>
</cp:coreProperties>
</file>