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85" r:id="rId4"/>
    <p:sldId id="283" r:id="rId5"/>
    <p:sldId id="284" r:id="rId6"/>
    <p:sldId id="29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  <a:srgbClr val="00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952" autoAdjust="0"/>
  </p:normalViewPr>
  <p:slideViewPr>
    <p:cSldViewPr snapToGrid="0">
      <p:cViewPr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23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31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3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1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27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87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45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4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19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28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7C8B-FA99-4594-A502-C08878C6E14D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6639-69C3-43B0-832A-1E6744F41F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14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AA3C990-A4A5-4037-A6E9-45EE01E9C2DC}"/>
              </a:ext>
            </a:extLst>
          </p:cNvPr>
          <p:cNvGrpSpPr/>
          <p:nvPr/>
        </p:nvGrpSpPr>
        <p:grpSpPr>
          <a:xfrm>
            <a:off x="6262188" y="40723"/>
            <a:ext cx="6973046" cy="2666169"/>
            <a:chOff x="832348" y="209006"/>
            <a:chExt cx="9461183" cy="3725826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348" y="209006"/>
              <a:ext cx="9461183" cy="3725826"/>
            </a:xfrm>
            <a:prstGeom prst="rect">
              <a:avLst/>
            </a:prstGeom>
          </p:spPr>
        </p:pic>
        <p:sp>
          <p:nvSpPr>
            <p:cNvPr id="3" name="橢圓 2"/>
            <p:cNvSpPr/>
            <p:nvPr/>
          </p:nvSpPr>
          <p:spPr>
            <a:xfrm>
              <a:off x="6387737" y="1097280"/>
              <a:ext cx="391886" cy="35269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6779622" y="1217848"/>
              <a:ext cx="1515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BAT GATE</a:t>
              </a:r>
              <a:endParaRPr lang="zh-TW" altLang="en-US" sz="24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9E3E66C-BD79-447F-818D-FCA75903541A}"/>
              </a:ext>
            </a:extLst>
          </p:cNvPr>
          <p:cNvGrpSpPr/>
          <p:nvPr/>
        </p:nvGrpSpPr>
        <p:grpSpPr>
          <a:xfrm>
            <a:off x="6551946" y="3342533"/>
            <a:ext cx="6393529" cy="2597085"/>
            <a:chOff x="1090068" y="3362408"/>
            <a:chExt cx="8027807" cy="3495592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0068" y="3362408"/>
              <a:ext cx="8027807" cy="3495592"/>
            </a:xfrm>
            <a:prstGeom prst="rect">
              <a:avLst/>
            </a:prstGeom>
          </p:spPr>
        </p:pic>
        <p:sp>
          <p:nvSpPr>
            <p:cNvPr id="5" name="橢圓 4"/>
            <p:cNvSpPr/>
            <p:nvPr/>
          </p:nvSpPr>
          <p:spPr>
            <a:xfrm>
              <a:off x="5717177" y="4214948"/>
              <a:ext cx="391886" cy="35269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109063" y="4343141"/>
              <a:ext cx="1428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DC GATE</a:t>
              </a:r>
              <a:endParaRPr lang="zh-TW" altLang="en-US" sz="2400" dirty="0"/>
            </a:p>
          </p:txBody>
        </p:sp>
      </p:grpSp>
      <p:pic>
        <p:nvPicPr>
          <p:cNvPr id="1029" name="Picture 5" descr="image002">
            <a:extLst>
              <a:ext uri="{FF2B5EF4-FFF2-40B4-BE49-F238E27FC236}">
                <a16:creationId xmlns:a16="http://schemas.microsoft.com/office/drawing/2014/main" id="{25ECEE1A-B7DE-47B2-AA64-5001A595B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9754" y="192187"/>
            <a:ext cx="7379567" cy="308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DA6CDA0-736E-49C9-9ED3-0EF699BEABD0}"/>
              </a:ext>
            </a:extLst>
          </p:cNvPr>
          <p:cNvGrpSpPr/>
          <p:nvPr/>
        </p:nvGrpSpPr>
        <p:grpSpPr>
          <a:xfrm>
            <a:off x="-1049154" y="3537486"/>
            <a:ext cx="7239269" cy="3128327"/>
            <a:chOff x="-1049154" y="3537486"/>
            <a:chExt cx="7239269" cy="3128327"/>
          </a:xfrm>
        </p:grpSpPr>
        <p:pic>
          <p:nvPicPr>
            <p:cNvPr id="1028" name="Picture 4" descr="image001">
              <a:extLst>
                <a:ext uri="{FF2B5EF4-FFF2-40B4-BE49-F238E27FC236}">
                  <a16:creationId xmlns:a16="http://schemas.microsoft.com/office/drawing/2014/main" id="{42547652-324D-47FA-9B49-C214A141F7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9154" y="3537486"/>
              <a:ext cx="7239269" cy="3128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90C4B22-FA75-4C7C-BE5E-D1B14B35EA90}"/>
                </a:ext>
              </a:extLst>
            </p:cNvPr>
            <p:cNvCxnSpPr/>
            <p:nvPr/>
          </p:nvCxnSpPr>
          <p:spPr>
            <a:xfrm flipH="1">
              <a:off x="173255" y="4414177"/>
              <a:ext cx="818147" cy="95672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0C7276-5AB1-42A9-A8BF-EE9E470F74C3}"/>
                </a:ext>
              </a:extLst>
            </p:cNvPr>
            <p:cNvSpPr txBox="1"/>
            <p:nvPr/>
          </p:nvSpPr>
          <p:spPr>
            <a:xfrm>
              <a:off x="846748" y="4071178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FF00"/>
                  </a:solidFill>
                </a:rPr>
                <a:t>VIN3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30" name="Picture 6" descr="image001">
            <a:extLst>
              <a:ext uri="{FF2B5EF4-FFF2-40B4-BE49-F238E27FC236}">
                <a16:creationId xmlns:a16="http://schemas.microsoft.com/office/drawing/2014/main" id="{D2FEBFA0-644E-4ECA-8BD1-1CD743933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424" y="6184955"/>
            <a:ext cx="3356416" cy="21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521C4C-FBE5-46B3-A08D-FE39065EF586}"/>
              </a:ext>
            </a:extLst>
          </p:cNvPr>
          <p:cNvSpPr txBox="1"/>
          <p:nvPr/>
        </p:nvSpPr>
        <p:spPr>
          <a:xfrm>
            <a:off x="7729086" y="6275672"/>
            <a:ext cx="403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 is not used. AC </a:t>
            </a:r>
            <a:r>
              <a:rPr lang="en-US" dirty="0" err="1"/>
              <a:t>powergoodn</a:t>
            </a:r>
            <a:r>
              <a:rPr lang="en-US" dirty="0"/>
              <a:t> is HIGH.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9C2513-1930-4A12-82E8-83D6C50E1D99}"/>
              </a:ext>
            </a:extLst>
          </p:cNvPr>
          <p:cNvCxnSpPr>
            <a:stCxn id="14" idx="1"/>
          </p:cNvCxnSpPr>
          <p:nvPr/>
        </p:nvCxnSpPr>
        <p:spPr>
          <a:xfrm flipH="1">
            <a:off x="6833937" y="6460338"/>
            <a:ext cx="895149" cy="7682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DDA52B-7A99-47D6-B465-DAF74FC59862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6805061" y="5592278"/>
            <a:ext cx="924025" cy="8680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88217B-D1A5-460E-BAAD-B296A78F0E32}"/>
              </a:ext>
            </a:extLst>
          </p:cNvPr>
          <p:cNvCxnSpPr/>
          <p:nvPr/>
        </p:nvCxnSpPr>
        <p:spPr>
          <a:xfrm>
            <a:off x="5929813" y="1617044"/>
            <a:ext cx="490238" cy="10587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8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6">
            <a:extLst>
              <a:ext uri="{FF2B5EF4-FFF2-40B4-BE49-F238E27FC236}">
                <a16:creationId xmlns:a16="http://schemas.microsoft.com/office/drawing/2014/main" id="{EA65147A-6F85-44E8-930E-53047FFFA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33" y="384325"/>
            <a:ext cx="7146535" cy="542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0B63D9-9CC5-4EBA-BFA3-ABA005F641E6}"/>
              </a:ext>
            </a:extLst>
          </p:cNvPr>
          <p:cNvSpPr txBox="1"/>
          <p:nvPr/>
        </p:nvSpPr>
        <p:spPr>
          <a:xfrm>
            <a:off x="4761780" y="4244196"/>
            <a:ext cx="290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B482DA"/>
                </a:solidFill>
              </a:rPr>
              <a:t>DC</a:t>
            </a:r>
            <a:r>
              <a:rPr lang="zh-TW" altLang="en-US" dirty="0">
                <a:solidFill>
                  <a:srgbClr val="B482DA"/>
                </a:solidFill>
              </a:rPr>
              <a:t> </a:t>
            </a:r>
            <a:r>
              <a:rPr lang="en-US" altLang="zh-TW" dirty="0">
                <a:solidFill>
                  <a:srgbClr val="B482DA"/>
                </a:solidFill>
              </a:rPr>
              <a:t>PG i</a:t>
            </a:r>
            <a:r>
              <a:rPr lang="en-US" dirty="0">
                <a:solidFill>
                  <a:srgbClr val="B482DA"/>
                </a:solidFill>
              </a:rPr>
              <a:t>s input of comparator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09D7F-E463-4513-821B-09A77AA39D3A}"/>
              </a:ext>
            </a:extLst>
          </p:cNvPr>
          <p:cNvSpPr txBox="1"/>
          <p:nvPr/>
        </p:nvSpPr>
        <p:spPr>
          <a:xfrm>
            <a:off x="1708030" y="3096882"/>
            <a:ext cx="6319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VIN3 is measured at input of DC48 divider. The fluctuation happened at about 36Vin indeed.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3CB3C0-9122-4621-863D-1300A6DE9335}"/>
              </a:ext>
            </a:extLst>
          </p:cNvPr>
          <p:cNvSpPr txBox="1"/>
          <p:nvPr/>
        </p:nvSpPr>
        <p:spPr>
          <a:xfrm>
            <a:off x="2760453" y="1561381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Q10 </a:t>
            </a:r>
            <a:r>
              <a:rPr lang="en-US" dirty="0" err="1">
                <a:solidFill>
                  <a:srgbClr val="00B050"/>
                </a:solidFill>
              </a:rPr>
              <a:t>Vgs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DF4BEC-492F-4C8F-8809-BA900F6495BD}"/>
              </a:ext>
            </a:extLst>
          </p:cNvPr>
          <p:cNvSpPr txBox="1"/>
          <p:nvPr/>
        </p:nvSpPr>
        <p:spPr>
          <a:xfrm>
            <a:off x="3590223" y="616979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Fig.1</a:t>
            </a:r>
          </a:p>
        </p:txBody>
      </p:sp>
    </p:spTree>
    <p:extLst>
      <p:ext uri="{BB962C8B-B14F-4D97-AF65-F5344CB8AC3E}">
        <p14:creationId xmlns:p14="http://schemas.microsoft.com/office/powerpoint/2010/main" val="52424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20" y="0"/>
            <a:ext cx="847116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395651" y="914401"/>
            <a:ext cx="34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FF00"/>
                </a:solidFill>
              </a:rPr>
              <a:t>R42 = 19.1K,</a:t>
            </a:r>
            <a:r>
              <a:rPr lang="zh-TW" altLang="en-US" sz="2400" dirty="0">
                <a:solidFill>
                  <a:srgbClr val="FFFF00"/>
                </a:solidFill>
              </a:rPr>
              <a:t> </a:t>
            </a:r>
            <a:r>
              <a:rPr lang="en-US" altLang="zh-TW" sz="2400" dirty="0">
                <a:solidFill>
                  <a:srgbClr val="FFFF00"/>
                </a:solidFill>
              </a:rPr>
              <a:t>without cap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024743" y="3727381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B482DA"/>
                </a:solidFill>
              </a:rPr>
              <a:t>DC gate</a:t>
            </a:r>
            <a:endParaRPr lang="zh-TW" altLang="en-US" dirty="0">
              <a:solidFill>
                <a:srgbClr val="B482DA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72000" y="2847704"/>
            <a:ext cx="927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00DA63"/>
                </a:solidFill>
              </a:rPr>
              <a:t>DC PG</a:t>
            </a:r>
            <a:endParaRPr lang="zh-TW" altLang="en-US" sz="2000" dirty="0">
              <a:solidFill>
                <a:srgbClr val="00DA63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4B0D30-3524-4EB2-AF8D-7556D30E3F9B}"/>
              </a:ext>
            </a:extLst>
          </p:cNvPr>
          <p:cNvSpPr/>
          <p:nvPr/>
        </p:nvSpPr>
        <p:spPr>
          <a:xfrm>
            <a:off x="3082835" y="1964267"/>
            <a:ext cx="1312816" cy="1464733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7AB29E-A6E0-49A1-AA8D-010B93F19747}"/>
              </a:ext>
            </a:extLst>
          </p:cNvPr>
          <p:cNvSpPr txBox="1"/>
          <p:nvPr/>
        </p:nvSpPr>
        <p:spPr>
          <a:xfrm>
            <a:off x="10655166" y="196426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Fig.2</a:t>
            </a:r>
          </a:p>
        </p:txBody>
      </p:sp>
    </p:spTree>
    <p:extLst>
      <p:ext uri="{BB962C8B-B14F-4D97-AF65-F5344CB8AC3E}">
        <p14:creationId xmlns:p14="http://schemas.microsoft.com/office/powerpoint/2010/main" val="22554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20" y="0"/>
            <a:ext cx="847116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395651" y="914401"/>
            <a:ext cx="34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FF00"/>
                </a:solidFill>
              </a:rPr>
              <a:t>R42 = 19.1K,</a:t>
            </a:r>
            <a:r>
              <a:rPr lang="zh-TW" altLang="en-US" sz="2400" dirty="0">
                <a:solidFill>
                  <a:srgbClr val="FFFF00"/>
                </a:solidFill>
              </a:rPr>
              <a:t> </a:t>
            </a:r>
            <a:r>
              <a:rPr lang="en-US" altLang="zh-TW" sz="2400" dirty="0">
                <a:solidFill>
                  <a:srgbClr val="FFFF00"/>
                </a:solidFill>
              </a:rPr>
              <a:t>without cap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024743" y="3727381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B482DA"/>
                </a:solidFill>
              </a:rPr>
              <a:t>DC gate</a:t>
            </a:r>
            <a:endParaRPr lang="zh-TW" altLang="en-US" dirty="0">
              <a:solidFill>
                <a:srgbClr val="B482D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5275F-5D0C-40ED-803B-8502897ED590}"/>
              </a:ext>
            </a:extLst>
          </p:cNvPr>
          <p:cNvSpPr txBox="1"/>
          <p:nvPr/>
        </p:nvSpPr>
        <p:spPr>
          <a:xfrm>
            <a:off x="11271183" y="2887579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Fig.3</a:t>
            </a:r>
          </a:p>
        </p:txBody>
      </p:sp>
    </p:spTree>
    <p:extLst>
      <p:ext uri="{BB962C8B-B14F-4D97-AF65-F5344CB8AC3E}">
        <p14:creationId xmlns:p14="http://schemas.microsoft.com/office/powerpoint/2010/main" val="9698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20" y="0"/>
            <a:ext cx="847116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395651" y="914401"/>
            <a:ext cx="34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FF00"/>
                </a:solidFill>
              </a:rPr>
              <a:t>R42 = 19.1K,</a:t>
            </a:r>
            <a:r>
              <a:rPr lang="zh-TW" altLang="en-US" sz="2400" dirty="0">
                <a:solidFill>
                  <a:srgbClr val="FFFF00"/>
                </a:solidFill>
              </a:rPr>
              <a:t> </a:t>
            </a:r>
            <a:r>
              <a:rPr lang="en-US" altLang="zh-TW" sz="2400" dirty="0">
                <a:solidFill>
                  <a:srgbClr val="FFFF00"/>
                </a:solidFill>
              </a:rPr>
              <a:t>without cap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199017" y="4197643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B482DA"/>
                </a:solidFill>
              </a:rPr>
              <a:t>DC gate</a:t>
            </a:r>
            <a:endParaRPr lang="zh-TW" altLang="en-US" dirty="0">
              <a:solidFill>
                <a:srgbClr val="B482D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BDB3F-5306-4787-8C95-0F5E262B05DF}"/>
              </a:ext>
            </a:extLst>
          </p:cNvPr>
          <p:cNvSpPr txBox="1"/>
          <p:nvPr/>
        </p:nvSpPr>
        <p:spPr>
          <a:xfrm>
            <a:off x="10645540" y="2541069"/>
            <a:ext cx="69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Fig.4</a:t>
            </a:r>
          </a:p>
        </p:txBody>
      </p:sp>
    </p:spTree>
    <p:extLst>
      <p:ext uri="{BB962C8B-B14F-4D97-AF65-F5344CB8AC3E}">
        <p14:creationId xmlns:p14="http://schemas.microsoft.com/office/powerpoint/2010/main" val="383324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20" y="0"/>
            <a:ext cx="847116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207623" y="25211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954ECA"/>
                </a:solidFill>
              </a:rPr>
              <a:t>C92</a:t>
            </a:r>
            <a:endParaRPr lang="zh-TW" altLang="en-US" sz="2400" dirty="0">
              <a:solidFill>
                <a:srgbClr val="954ECA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D4906-C03A-4C0D-A922-100BB4CBBF8F}"/>
              </a:ext>
            </a:extLst>
          </p:cNvPr>
          <p:cNvSpPr txBox="1"/>
          <p:nvPr/>
        </p:nvSpPr>
        <p:spPr>
          <a:xfrm>
            <a:off x="10963175" y="1742173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Fig.5</a:t>
            </a:r>
          </a:p>
        </p:txBody>
      </p:sp>
    </p:spTree>
    <p:extLst>
      <p:ext uri="{BB962C8B-B14F-4D97-AF65-F5344CB8AC3E}">
        <p14:creationId xmlns:p14="http://schemas.microsoft.com/office/powerpoint/2010/main" val="324761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13759</TotalTime>
  <Words>82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Tim Huang-黃正霆</dc:creator>
  <cp:lastModifiedBy>Fan, Allan</cp:lastModifiedBy>
  <cp:revision>36</cp:revision>
  <dcterms:created xsi:type="dcterms:W3CDTF">2023-09-04T07:54:32Z</dcterms:created>
  <dcterms:modified xsi:type="dcterms:W3CDTF">2023-09-28T06:40:55Z</dcterms:modified>
</cp:coreProperties>
</file>