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1" autoAdjust="0"/>
    <p:restoredTop sz="94660"/>
  </p:normalViewPr>
  <p:slideViewPr>
    <p:cSldViewPr snapToGrid="0">
      <p:cViewPr>
        <p:scale>
          <a:sx n="100" d="100"/>
          <a:sy n="100" d="100"/>
        </p:scale>
        <p:origin x="708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E795D-F49E-40EB-844D-7E6356D451AB}" type="datetimeFigureOut">
              <a:rPr lang="zh-TW" altLang="en-US" smtClean="0"/>
              <a:t>2025/4/22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BF60E-FB61-415B-9A46-08154EAAD1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7963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E795D-F49E-40EB-844D-7E6356D451AB}" type="datetimeFigureOut">
              <a:rPr lang="zh-TW" altLang="en-US" smtClean="0"/>
              <a:t>2025/4/22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BF60E-FB61-415B-9A46-08154EAAD1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7011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E795D-F49E-40EB-844D-7E6356D451AB}" type="datetimeFigureOut">
              <a:rPr lang="zh-TW" altLang="en-US" smtClean="0"/>
              <a:t>2025/4/22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BF60E-FB61-415B-9A46-08154EAAD1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6699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E795D-F49E-40EB-844D-7E6356D451AB}" type="datetimeFigureOut">
              <a:rPr lang="zh-TW" altLang="en-US" smtClean="0"/>
              <a:t>2025/4/22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BF60E-FB61-415B-9A46-08154EAAD1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0995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E795D-F49E-40EB-844D-7E6356D451AB}" type="datetimeFigureOut">
              <a:rPr lang="zh-TW" altLang="en-US" smtClean="0"/>
              <a:t>2025/4/22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BF60E-FB61-415B-9A46-08154EAAD1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4902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E795D-F49E-40EB-844D-7E6356D451AB}" type="datetimeFigureOut">
              <a:rPr lang="zh-TW" altLang="en-US" smtClean="0"/>
              <a:t>2025/4/22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BF60E-FB61-415B-9A46-08154EAAD1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9312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E795D-F49E-40EB-844D-7E6356D451AB}" type="datetimeFigureOut">
              <a:rPr lang="zh-TW" altLang="en-US" smtClean="0"/>
              <a:t>2025/4/22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BF60E-FB61-415B-9A46-08154EAAD1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1600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E795D-F49E-40EB-844D-7E6356D451AB}" type="datetimeFigureOut">
              <a:rPr lang="zh-TW" altLang="en-US" smtClean="0"/>
              <a:t>2025/4/22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BF60E-FB61-415B-9A46-08154EAAD1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6732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E795D-F49E-40EB-844D-7E6356D451AB}" type="datetimeFigureOut">
              <a:rPr lang="zh-TW" altLang="en-US" smtClean="0"/>
              <a:t>2025/4/22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BF60E-FB61-415B-9A46-08154EAAD1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3859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E795D-F49E-40EB-844D-7E6356D451AB}" type="datetimeFigureOut">
              <a:rPr lang="zh-TW" altLang="en-US" smtClean="0"/>
              <a:t>2025/4/22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BF60E-FB61-415B-9A46-08154EAAD1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042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E795D-F49E-40EB-844D-7E6356D451AB}" type="datetimeFigureOut">
              <a:rPr lang="zh-TW" altLang="en-US" smtClean="0"/>
              <a:t>2025/4/22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BF60E-FB61-415B-9A46-08154EAAD1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7080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E795D-F49E-40EB-844D-7E6356D451AB}" type="datetimeFigureOut">
              <a:rPr lang="zh-TW" altLang="en-US" smtClean="0"/>
              <a:t>2025/4/22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BF60E-FB61-415B-9A46-08154EAAD1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335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1533" y="543846"/>
            <a:ext cx="6109791" cy="1751384"/>
          </a:xfrm>
          <a:prstGeom prst="rect">
            <a:avLst/>
          </a:prstGeom>
        </p:spPr>
      </p:pic>
      <p:sp>
        <p:nvSpPr>
          <p:cNvPr id="3" name="文字方塊 2"/>
          <p:cNvSpPr txBox="1"/>
          <p:nvPr/>
        </p:nvSpPr>
        <p:spPr>
          <a:xfrm>
            <a:off x="1323692" y="0"/>
            <a:ext cx="808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source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277" y="369332"/>
            <a:ext cx="2721883" cy="2100413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70789" y="498678"/>
            <a:ext cx="1740958" cy="1178855"/>
          </a:xfrm>
          <a:prstGeom prst="rect">
            <a:avLst/>
          </a:prstGeom>
        </p:spPr>
      </p:pic>
      <p:sp>
        <p:nvSpPr>
          <p:cNvPr id="7" name="文字方塊 6"/>
          <p:cNvSpPr txBox="1"/>
          <p:nvPr/>
        </p:nvSpPr>
        <p:spPr>
          <a:xfrm>
            <a:off x="7910990" y="129346"/>
            <a:ext cx="920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Loading</a:t>
            </a:r>
            <a:endParaRPr lang="zh-TW" altLang="en-US" dirty="0"/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8505" y="2839077"/>
            <a:ext cx="9956195" cy="3754783"/>
          </a:xfrm>
          <a:prstGeom prst="rect">
            <a:avLst/>
          </a:prstGeom>
        </p:spPr>
      </p:pic>
      <p:sp>
        <p:nvSpPr>
          <p:cNvPr id="9" name="文字方塊 8"/>
          <p:cNvSpPr txBox="1"/>
          <p:nvPr/>
        </p:nvSpPr>
        <p:spPr>
          <a:xfrm>
            <a:off x="1139396" y="5915033"/>
            <a:ext cx="522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chemeClr val="bg1"/>
                </a:solidFill>
              </a:rPr>
              <a:t>VIN</a:t>
            </a:r>
            <a:endParaRPr lang="zh-TW" altLang="en-US" dirty="0">
              <a:solidFill>
                <a:schemeClr val="bg1"/>
              </a:solidFill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1139396" y="4353962"/>
            <a:ext cx="6270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err="1" smtClean="0">
                <a:solidFill>
                  <a:schemeClr val="bg1"/>
                </a:solidFill>
              </a:rPr>
              <a:t>Vout</a:t>
            </a:r>
            <a:endParaRPr lang="zh-TW" altLang="en-US" dirty="0">
              <a:solidFill>
                <a:schemeClr val="bg1"/>
              </a:solidFill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1115638" y="2794222"/>
            <a:ext cx="5629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err="1" smtClean="0">
                <a:solidFill>
                  <a:schemeClr val="bg1"/>
                </a:solidFill>
              </a:rPr>
              <a:t>Iout</a:t>
            </a:r>
            <a:endParaRPr lang="zh-TW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3372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6726"/>
            <a:ext cx="3162300" cy="2253593"/>
          </a:xfrm>
          <a:prstGeom prst="rect">
            <a:avLst/>
          </a:prstGeom>
        </p:spPr>
      </p:pic>
      <p:sp>
        <p:nvSpPr>
          <p:cNvPr id="5" name="文字方塊 4"/>
          <p:cNvSpPr txBox="1"/>
          <p:nvPr/>
        </p:nvSpPr>
        <p:spPr>
          <a:xfrm>
            <a:off x="1315241" y="53736"/>
            <a:ext cx="12565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source</a:t>
            </a:r>
            <a:endParaRPr lang="zh-TW" altLang="en-US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3125" y="285242"/>
            <a:ext cx="5314950" cy="2543808"/>
          </a:xfrm>
          <a:prstGeom prst="rect">
            <a:avLst/>
          </a:prstGeom>
        </p:spPr>
      </p:pic>
      <p:sp>
        <p:nvSpPr>
          <p:cNvPr id="7" name="文字方塊 6"/>
          <p:cNvSpPr txBox="1"/>
          <p:nvPr/>
        </p:nvSpPr>
        <p:spPr>
          <a:xfrm>
            <a:off x="8533367" y="63538"/>
            <a:ext cx="920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Loading</a:t>
            </a:r>
            <a:endParaRPr lang="zh-TW" altLang="en-US" dirty="0"/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1075" y="2829050"/>
            <a:ext cx="10115550" cy="3974777"/>
          </a:xfrm>
          <a:prstGeom prst="rect">
            <a:avLst/>
          </a:prstGeom>
        </p:spPr>
      </p:pic>
      <p:sp>
        <p:nvSpPr>
          <p:cNvPr id="2" name="文字方塊 1"/>
          <p:cNvSpPr txBox="1"/>
          <p:nvPr/>
        </p:nvSpPr>
        <p:spPr>
          <a:xfrm>
            <a:off x="1315241" y="6267450"/>
            <a:ext cx="13794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 smtClean="0">
                <a:solidFill>
                  <a:schemeClr val="bg1"/>
                </a:solidFill>
              </a:rPr>
              <a:t>Voltage (Source)</a:t>
            </a:r>
            <a:endParaRPr lang="zh-TW" altLang="en-US" sz="1400" dirty="0">
              <a:solidFill>
                <a:schemeClr val="bg1"/>
              </a:solidFill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1315241" y="4944127"/>
            <a:ext cx="1228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 smtClean="0">
                <a:solidFill>
                  <a:schemeClr val="bg1"/>
                </a:solidFill>
              </a:rPr>
              <a:t>Voltage (</a:t>
            </a:r>
            <a:r>
              <a:rPr lang="en-US" altLang="zh-TW" sz="1400" dirty="0" err="1" smtClean="0">
                <a:solidFill>
                  <a:schemeClr val="bg1"/>
                </a:solidFill>
              </a:rPr>
              <a:t>Vout</a:t>
            </a:r>
            <a:r>
              <a:rPr lang="en-US" altLang="zh-TW" sz="1400" dirty="0" smtClean="0">
                <a:solidFill>
                  <a:schemeClr val="bg1"/>
                </a:solidFill>
              </a:rPr>
              <a:t>)</a:t>
            </a:r>
            <a:endParaRPr lang="zh-TW" altLang="en-US" sz="1400" dirty="0">
              <a:solidFill>
                <a:schemeClr val="bg1"/>
              </a:solidFill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1315241" y="3707579"/>
            <a:ext cx="10270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 smtClean="0">
                <a:solidFill>
                  <a:schemeClr val="bg1"/>
                </a:solidFill>
              </a:rPr>
              <a:t>Current (I1)</a:t>
            </a:r>
            <a:endParaRPr lang="zh-TW" alt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2594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字方塊 8"/>
          <p:cNvSpPr txBox="1"/>
          <p:nvPr/>
        </p:nvSpPr>
        <p:spPr>
          <a:xfrm>
            <a:off x="1315241" y="53736"/>
            <a:ext cx="12565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source</a:t>
            </a:r>
            <a:endParaRPr lang="zh-TW" altLang="en-US" dirty="0"/>
          </a:p>
        </p:txBody>
      </p:sp>
      <p:sp>
        <p:nvSpPr>
          <p:cNvPr id="10" name="文字方塊 9"/>
          <p:cNvSpPr txBox="1"/>
          <p:nvPr/>
        </p:nvSpPr>
        <p:spPr>
          <a:xfrm>
            <a:off x="8533367" y="63538"/>
            <a:ext cx="920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Loading</a:t>
            </a:r>
            <a:endParaRPr lang="zh-TW" altLang="en-US" dirty="0"/>
          </a:p>
        </p:txBody>
      </p:sp>
      <p:pic>
        <p:nvPicPr>
          <p:cNvPr id="11" name="圖片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00" y="423068"/>
            <a:ext cx="3162300" cy="2253593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 rotWithShape="1">
          <a:blip r:embed="rId3"/>
          <a:srcRect t="16748"/>
          <a:stretch/>
        </p:blipFill>
        <p:spPr>
          <a:xfrm>
            <a:off x="4477541" y="423068"/>
            <a:ext cx="7662721" cy="2373830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0741" y="2796898"/>
            <a:ext cx="9946063" cy="3809245"/>
          </a:xfrm>
          <a:prstGeom prst="rect">
            <a:avLst/>
          </a:prstGeom>
        </p:spPr>
      </p:pic>
      <p:sp>
        <p:nvSpPr>
          <p:cNvPr id="17" name="文字方塊 16"/>
          <p:cNvSpPr txBox="1"/>
          <p:nvPr/>
        </p:nvSpPr>
        <p:spPr>
          <a:xfrm>
            <a:off x="1192270" y="6053918"/>
            <a:ext cx="13794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 smtClean="0">
                <a:solidFill>
                  <a:schemeClr val="bg1"/>
                </a:solidFill>
              </a:rPr>
              <a:t>Voltage (Source)</a:t>
            </a:r>
            <a:endParaRPr lang="zh-TW" altLang="en-US" sz="1400" dirty="0">
              <a:solidFill>
                <a:schemeClr val="bg1"/>
              </a:solidFill>
            </a:endParaRPr>
          </a:p>
        </p:txBody>
      </p:sp>
      <p:sp>
        <p:nvSpPr>
          <p:cNvPr id="18" name="文字方塊 17"/>
          <p:cNvSpPr txBox="1"/>
          <p:nvPr/>
        </p:nvSpPr>
        <p:spPr>
          <a:xfrm>
            <a:off x="1156544" y="4810495"/>
            <a:ext cx="1228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 smtClean="0">
                <a:solidFill>
                  <a:schemeClr val="bg1"/>
                </a:solidFill>
              </a:rPr>
              <a:t>Voltage (</a:t>
            </a:r>
            <a:r>
              <a:rPr lang="en-US" altLang="zh-TW" sz="1400" dirty="0" err="1" smtClean="0">
                <a:solidFill>
                  <a:schemeClr val="bg1"/>
                </a:solidFill>
              </a:rPr>
              <a:t>Vout</a:t>
            </a:r>
            <a:r>
              <a:rPr lang="en-US" altLang="zh-TW" sz="1400" dirty="0" smtClean="0">
                <a:solidFill>
                  <a:schemeClr val="bg1"/>
                </a:solidFill>
              </a:rPr>
              <a:t>)</a:t>
            </a:r>
            <a:endParaRPr lang="zh-TW" altLang="en-US" sz="1400" dirty="0">
              <a:solidFill>
                <a:schemeClr val="bg1"/>
              </a:solidFill>
            </a:endParaRPr>
          </a:p>
        </p:txBody>
      </p:sp>
      <p:sp>
        <p:nvSpPr>
          <p:cNvPr id="19" name="文字方塊 18"/>
          <p:cNvSpPr txBox="1"/>
          <p:nvPr/>
        </p:nvSpPr>
        <p:spPr>
          <a:xfrm>
            <a:off x="1156544" y="3630401"/>
            <a:ext cx="10270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 smtClean="0">
                <a:solidFill>
                  <a:schemeClr val="bg1"/>
                </a:solidFill>
              </a:rPr>
              <a:t>Current (I1)</a:t>
            </a:r>
            <a:endParaRPr lang="zh-TW" alt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569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33</Words>
  <Application>Microsoft Office PowerPoint</Application>
  <PresentationFormat>寬螢幕</PresentationFormat>
  <Paragraphs>15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</cp:revision>
  <dcterms:created xsi:type="dcterms:W3CDTF">2025-04-09T06:19:03Z</dcterms:created>
  <dcterms:modified xsi:type="dcterms:W3CDTF">2025-04-22T02:30:30Z</dcterms:modified>
</cp:coreProperties>
</file>