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772C-D458-4C1D-B8CD-5F0A5E808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F53AD-26AE-464A-A41A-16C2A1016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6FDF7-E159-4D83-B83B-7456E6B6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D277D-7CCC-41E5-8227-B087F3CF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683FB-BA76-4130-9328-2BB9A0A0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3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CBA1-9ADE-43E4-B128-43A056E4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6E28C-687C-41D2-9141-1DBBE6633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AD6D6-09A1-4B0C-82D5-E61BB2295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39591-C634-4D21-AF61-3556CFFC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9124D-50EF-4666-BC09-8228742D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3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6C0C9-A9BD-4287-B34C-E750811AB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53F0A-3125-4614-83CD-A777E8BAF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8AF03-EC14-407F-8868-FB8DAE1B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EB7B9-E0FE-47E8-8952-BE8A774E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7214-C59C-4AA0-BB56-B1EFEC72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4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50AD-AD2C-4666-94F9-7CDD9F0B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0CBC1-4450-4B2D-9FF4-E15B5FE10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4C181-EEFF-400A-965E-D78B050F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63AC4-254B-4392-91FF-3868CEDE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96AF9-5AD5-4FEF-A480-4C255659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7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4E87A-0C42-49B1-8579-D1A366E85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A1887-0B37-4C3F-94CE-AF0EA725A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A7EF6-2A9F-4567-84BA-A1F50E86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437F3-7195-4146-8473-09234528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40CF5-5062-4789-AD28-15FA725C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4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7FA9-3D23-4233-9A9B-E3DEC0F8E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96DAA-01D4-407D-B59C-B3A2BD73D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E5595-E1FE-426E-B4CA-036A070CE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566FF-D325-4D99-815B-437D09B0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63DD-98C5-4ACA-863F-E2F2EB2A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7D53D-B279-4E86-86BD-17AEE4D13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1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B51B7-768F-4DC6-9170-92CBE684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D50A2-FBCB-4609-B4CA-A5BA7CE79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19DF6-197A-433E-980D-77312F15E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B862C-1CA7-4091-9409-B58501D72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B502A3-743A-4425-9793-714271BCE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824EE4-9613-46D3-96B8-1A1C0B318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8F651B-86DC-4529-991B-CC06AD6F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71915-DBC7-4BB3-A4F1-F430A0D2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1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BC3D-32BB-4AA7-B50F-722EFE02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6E62F6-D7D0-43ED-B3BC-B1D746561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53A82-A56B-459F-9943-E6E27F742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692F4-D42D-440B-84F3-1AAFF356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9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FA476-E0F3-4848-9632-55DC9E54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AD3A3-D772-4FE3-8F4C-EA8F9BFF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96877-E4C0-4F85-B24D-FCB1D02C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1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609A3-9DE8-4AEB-A68B-A8A5A4E7F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CD23C-07D2-4AAA-B302-86B018440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9201F-33B0-4074-9BF3-D3E4C5A50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EBC33-C0B0-46CF-9BC9-BE615AB93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B2AB9-0D69-4C0B-A1C9-31F33AE2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CB13C-0F39-4DC8-A1BA-00795202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3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C61B1-502E-48D3-BF57-BB394DCE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3CD1A-51A3-493E-88D8-FB9CA42E9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7CF18-86E8-46EF-9BD6-CAC900AD6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82E2B-67A3-43BF-9151-777CA31C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350B5-2CD5-40DF-ABFA-DFFAA853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A8817-5F05-4B86-9B0C-FA691A1C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02BA3-DC58-4195-86E5-AB64B4D3A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98249-737B-408F-BABE-5E411EE5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8037D-F7D2-45B7-BE84-7C27D8DF9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6932-A358-4E93-8C26-E1F72C7AD58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C1A37-AC8A-4655-9A8E-6E0D8F243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8D653-6D4F-4088-A059-AEA78E3B0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23BD8-5750-4186-AFB9-285338B29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9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C599C9-048D-422A-A9DD-B800F3D52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474" y="993913"/>
            <a:ext cx="5881821" cy="41479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EAAD02-3912-4D46-9B67-BFE4F2C33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5" y="1153353"/>
            <a:ext cx="18478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7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C9E906-6E3B-425E-8D6C-070F98393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8" y="987599"/>
            <a:ext cx="5890718" cy="43000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9431FF-D62D-43D5-8CB9-37EA0D205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3309" y="1223083"/>
            <a:ext cx="18478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1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Nam,  Dino</dc:creator>
  <cp:lastModifiedBy>Nam,  Dino</cp:lastModifiedBy>
  <cp:revision>1</cp:revision>
  <dcterms:created xsi:type="dcterms:W3CDTF">2021-04-22T00:09:50Z</dcterms:created>
  <dcterms:modified xsi:type="dcterms:W3CDTF">2021-04-22T00:11:04Z</dcterms:modified>
</cp:coreProperties>
</file>