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theme/themeOverride8.xml" ContentType="application/vnd.openxmlformats-officedocument.themeOverrid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  <p:sldMasterId id="2147483755" r:id="rId2"/>
    <p:sldMasterId id="2147483663" r:id="rId3"/>
    <p:sldMasterId id="2147483751" r:id="rId4"/>
    <p:sldMasterId id="2147483745" r:id="rId5"/>
  </p:sldMasterIdLst>
  <p:notesMasterIdLst>
    <p:notesMasterId r:id="rId15"/>
  </p:notesMasterIdLst>
  <p:sldIdLst>
    <p:sldId id="256" r:id="rId6"/>
    <p:sldId id="302" r:id="rId7"/>
    <p:sldId id="271" r:id="rId8"/>
    <p:sldId id="303" r:id="rId9"/>
    <p:sldId id="304" r:id="rId10"/>
    <p:sldId id="305" r:id="rId11"/>
    <p:sldId id="306" r:id="rId12"/>
    <p:sldId id="307" r:id="rId13"/>
    <p:sldId id="308" r:id="rId14"/>
  </p:sldIdLst>
  <p:sldSz cx="9906000" cy="6858000" type="A4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3" orient="horz" pos="3974" userDrawn="1">
          <p15:clr>
            <a:srgbClr val="A4A3A4"/>
          </p15:clr>
        </p15:guide>
        <p15:guide id="4" userDrawn="1">
          <p15:clr>
            <a:srgbClr val="A4A3A4"/>
          </p15:clr>
        </p15:guide>
        <p15:guide id="5" pos="6240" userDrawn="1">
          <p15:clr>
            <a:srgbClr val="A4A3A4"/>
          </p15:clr>
        </p15:guide>
        <p15:guide id="6" orient="horz" pos="1117" userDrawn="1">
          <p15:clr>
            <a:srgbClr val="A4A3A4"/>
          </p15:clr>
        </p15:guide>
        <p15:guide id="7" orient="horz" pos="89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JKang" initials="KSJ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FF"/>
    <a:srgbClr val="0000FF"/>
    <a:srgbClr val="CC0000"/>
    <a:srgbClr val="0066FF"/>
    <a:srgbClr val="006600"/>
    <a:srgbClr val="99CC00"/>
    <a:srgbClr val="008000"/>
    <a:srgbClr val="000099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밝은 스타일 2 - 강조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98" autoAdjust="0"/>
    <p:restoredTop sz="94678" autoAdjust="0"/>
  </p:normalViewPr>
  <p:slideViewPr>
    <p:cSldViewPr>
      <p:cViewPr varScale="1">
        <p:scale>
          <a:sx n="110" d="100"/>
          <a:sy n="110" d="100"/>
        </p:scale>
        <p:origin x="1644" y="102"/>
      </p:cViewPr>
      <p:guideLst>
        <p:guide orient="horz" pos="2160"/>
        <p:guide orient="horz" pos="3974"/>
        <p:guide/>
        <p:guide pos="6240"/>
        <p:guide orient="horz" pos="1117"/>
        <p:guide orient="horz" pos="89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-387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1F3280-166C-45E1-9065-96B0C10F3BDE}" type="datetimeFigureOut">
              <a:rPr lang="ko-KR" altLang="en-US" smtClean="0"/>
              <a:pPr/>
              <a:t>2020-07-06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1332D5-A938-4FF8-BAD2-5F1D50BE078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2611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5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50.jpe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50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8.jpe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21" Type="http://schemas.openxmlformats.org/officeDocument/2006/relationships/image" Target="../media/image25.png"/><Relationship Id="rId34" Type="http://schemas.openxmlformats.org/officeDocument/2006/relationships/image" Target="../media/image38.jpeg"/><Relationship Id="rId7" Type="http://schemas.openxmlformats.org/officeDocument/2006/relationships/image" Target="../media/image11.gif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33" Type="http://schemas.openxmlformats.org/officeDocument/2006/relationships/image" Target="../media/image37.png"/><Relationship Id="rId2" Type="http://schemas.openxmlformats.org/officeDocument/2006/relationships/image" Target="../media/image6.jpeg"/><Relationship Id="rId16" Type="http://schemas.openxmlformats.org/officeDocument/2006/relationships/image" Target="../media/image20.png"/><Relationship Id="rId20" Type="http://schemas.openxmlformats.org/officeDocument/2006/relationships/image" Target="../media/image24.jpeg"/><Relationship Id="rId29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32" Type="http://schemas.openxmlformats.org/officeDocument/2006/relationships/image" Target="../media/image36.png"/><Relationship Id="rId37" Type="http://schemas.openxmlformats.org/officeDocument/2006/relationships/image" Target="../media/image41.jpeg"/><Relationship Id="rId5" Type="http://schemas.openxmlformats.org/officeDocument/2006/relationships/image" Target="../media/image9.jpe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36" Type="http://schemas.openxmlformats.org/officeDocument/2006/relationships/image" Target="../media/image40.jpeg"/><Relationship Id="rId10" Type="http://schemas.openxmlformats.org/officeDocument/2006/relationships/image" Target="../media/image14.jpeg"/><Relationship Id="rId19" Type="http://schemas.openxmlformats.org/officeDocument/2006/relationships/image" Target="../media/image23.png"/><Relationship Id="rId31" Type="http://schemas.openxmlformats.org/officeDocument/2006/relationships/image" Target="../media/image35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Relationship Id="rId30" Type="http://schemas.openxmlformats.org/officeDocument/2006/relationships/image" Target="../media/image34.png"/><Relationship Id="rId35" Type="http://schemas.openxmlformats.org/officeDocument/2006/relationships/image" Target="../media/image39.png"/><Relationship Id="rId8" Type="http://schemas.openxmlformats.org/officeDocument/2006/relationships/image" Target="../media/image12.png"/><Relationship Id="rId3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"/>
          <p:cNvSpPr>
            <a:spLocks noGrp="1"/>
          </p:cNvSpPr>
          <p:nvPr>
            <p:ph type="title"/>
          </p:nvPr>
        </p:nvSpPr>
        <p:spPr>
          <a:xfrm>
            <a:off x="477184" y="1997968"/>
            <a:ext cx="8951634" cy="1143000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6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477186" y="4179325"/>
            <a:ext cx="8951633" cy="47381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1pPr>
            <a:lvl2pPr marL="45719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dirty="0" smtClean="0"/>
              <a:t>2015.  5.    .  </a:t>
            </a:r>
            <a:endParaRPr lang="ko-KR" altLang="en-US" dirty="0" smtClean="0"/>
          </a:p>
        </p:txBody>
      </p:sp>
      <p:sp>
        <p:nvSpPr>
          <p:cNvPr id="18" name="텍스트 개체 틀 2"/>
          <p:cNvSpPr>
            <a:spLocks noGrp="1"/>
          </p:cNvSpPr>
          <p:nvPr>
            <p:ph type="body" idx="10"/>
          </p:nvPr>
        </p:nvSpPr>
        <p:spPr>
          <a:xfrm>
            <a:off x="6878348" y="44625"/>
            <a:ext cx="2990575" cy="215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r">
              <a:buNone/>
              <a:defRPr lang="ko-KR" altLang="en-US" sz="799" smtClean="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marL="0" lvl="0" algn="r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10" name="대각선 방향의 모서리가 둥근 사각형 9"/>
          <p:cNvSpPr/>
          <p:nvPr userDrawn="1"/>
        </p:nvSpPr>
        <p:spPr>
          <a:xfrm>
            <a:off x="7199281" y="621159"/>
            <a:ext cx="2708662" cy="288032"/>
          </a:xfrm>
          <a:prstGeom prst="round2Diag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00B0F0"/>
              </a:gs>
              <a:gs pos="100000">
                <a:srgbClr val="0000FF"/>
              </a:gs>
            </a:gsLst>
            <a:lin ang="0" scaled="1"/>
          </a:gradFill>
          <a:ln>
            <a:noFill/>
          </a:ln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대각선 방향의 모서리가 둥근 사각형 16"/>
          <p:cNvSpPr/>
          <p:nvPr userDrawn="1"/>
        </p:nvSpPr>
        <p:spPr>
          <a:xfrm rot="10800000">
            <a:off x="-1" y="6084660"/>
            <a:ext cx="9905998" cy="270342"/>
          </a:xfrm>
          <a:prstGeom prst="round2Diag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00B0F0"/>
              </a:gs>
              <a:gs pos="100000">
                <a:srgbClr val="0000FF"/>
              </a:gs>
            </a:gsLst>
            <a:lin ang="0" scaled="1"/>
          </a:gra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Line 17"/>
          <p:cNvSpPr>
            <a:spLocks noChangeShapeType="1"/>
          </p:cNvSpPr>
          <p:nvPr userDrawn="1"/>
        </p:nvSpPr>
        <p:spPr bwMode="auto">
          <a:xfrm>
            <a:off x="-1107" y="620688"/>
            <a:ext cx="9906000" cy="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 sz="180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5568207" y="6505435"/>
            <a:ext cx="27691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Copyright </a:t>
            </a:r>
            <a:r>
              <a:rPr lang="en-US" altLang="ko-KR" sz="8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바탕체" panose="02030609000101010101" pitchFamily="17" charset="-127"/>
              </a:rPr>
              <a:t>ⓒ 2000 </a:t>
            </a:r>
            <a:r>
              <a:rPr lang="en-US" altLang="ko-KR" sz="8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U-Tel. All Rights Reserved.</a:t>
            </a:r>
            <a:endParaRPr lang="ko-KR" altLang="en-US" sz="8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77745" y="6472389"/>
            <a:ext cx="1569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kern="1200" dirty="0" smtClean="0">
                <a:solidFill>
                  <a:srgbClr val="0000FF"/>
                </a:solidFill>
                <a:latin typeface="+mj-ea"/>
                <a:ea typeface="+mn-ea"/>
                <a:cs typeface="Arial" pitchFamily="34" charset="0"/>
              </a:rPr>
              <a:t>품질혁신</a:t>
            </a:r>
            <a:r>
              <a:rPr lang="en-US" altLang="ko-KR" sz="1200" b="1" kern="1200" dirty="0" smtClean="0">
                <a:solidFill>
                  <a:srgbClr val="0000FF"/>
                </a:solidFill>
                <a:latin typeface="+mj-ea"/>
                <a:ea typeface="+mn-ea"/>
                <a:cs typeface="Arial" pitchFamily="34" charset="0"/>
              </a:rPr>
              <a:t>! </a:t>
            </a:r>
            <a:r>
              <a:rPr lang="ko-KR" altLang="en-US" sz="1200" b="1" kern="1200" dirty="0" smtClean="0">
                <a:solidFill>
                  <a:srgbClr val="0000FF"/>
                </a:solidFill>
                <a:latin typeface="+mj-ea"/>
                <a:ea typeface="+mn-ea"/>
                <a:cs typeface="Arial" pitchFamily="34" charset="0"/>
              </a:rPr>
              <a:t>고객만족</a:t>
            </a:r>
            <a:r>
              <a:rPr lang="en-US" altLang="ko-KR" sz="1200" b="1" kern="1200" dirty="0" smtClean="0">
                <a:solidFill>
                  <a:srgbClr val="0000FF"/>
                </a:solidFill>
                <a:latin typeface="+mj-ea"/>
                <a:ea typeface="+mn-ea"/>
                <a:cs typeface="Arial" pitchFamily="34" charset="0"/>
              </a:rPr>
              <a:t>!</a:t>
            </a:r>
            <a:endParaRPr lang="ko-KR" altLang="en-US" sz="1200" b="1" kern="1200" dirty="0">
              <a:solidFill>
                <a:srgbClr val="0000FF"/>
              </a:solidFill>
              <a:latin typeface="+mj-ea"/>
              <a:ea typeface="+mn-ea"/>
              <a:cs typeface="Arial" pitchFamily="34" charset="0"/>
            </a:endParaRPr>
          </a:p>
        </p:txBody>
      </p:sp>
      <p:pic>
        <p:nvPicPr>
          <p:cNvPr id="14" name="Picture 2" descr="\\utel_backup\18_관리자료\05_공유자료\03_회사소개서\00. 회사소개서 수정작업(20170720)\CI제작\최종 시안\로고원본\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392" y="6497492"/>
            <a:ext cx="642364" cy="25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64" userDrawn="1">
          <p15:clr>
            <a:srgbClr val="FBAE40"/>
          </p15:clr>
        </p15:guide>
        <p15:guide id="2" pos="3120" userDrawn="1">
          <p15:clr>
            <a:srgbClr val="FBAE40"/>
          </p15:clr>
        </p15:guide>
        <p15:guide id="3" pos="301" userDrawn="1">
          <p15:clr>
            <a:srgbClr val="FBAE40"/>
          </p15:clr>
        </p15:guide>
        <p15:guide id="4" pos="5939" userDrawn="1">
          <p15:clr>
            <a:srgbClr val="FBAE40"/>
          </p15:clr>
        </p15:guide>
        <p15:guide id="5" orient="horz" pos="293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제목 슬라이드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7"/>
          <p:cNvSpPr>
            <a:spLocks noChangeShapeType="1"/>
          </p:cNvSpPr>
          <p:nvPr userDrawn="1"/>
        </p:nvSpPr>
        <p:spPr bwMode="auto">
          <a:xfrm>
            <a:off x="0" y="6407877"/>
            <a:ext cx="9906000" cy="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 sz="180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184405" y="44625"/>
            <a:ext cx="6015920" cy="576088"/>
          </a:xfrm>
          <a:prstGeom prst="rect">
            <a:avLst/>
          </a:prstGeom>
        </p:spPr>
        <p:txBody>
          <a:bodyPr anchor="ctr"/>
          <a:lstStyle>
            <a:lvl1pPr>
              <a:defRPr sz="2800" b="1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137478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572">
          <p15:clr>
            <a:srgbClr val="FBAE40"/>
          </p15:clr>
        </p15:guide>
        <p15:guide id="2" pos="3120">
          <p15:clr>
            <a:srgbClr val="FBAE40"/>
          </p15:clr>
        </p15:guide>
        <p15:guide id="3" pos="6124">
          <p15:clr>
            <a:srgbClr val="FBAE40"/>
          </p15:clr>
        </p15:guide>
        <p15:guide id="7" orient="horz" pos="397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슬라이드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7"/>
          <p:cNvSpPr>
            <a:spLocks noChangeShapeType="1"/>
          </p:cNvSpPr>
          <p:nvPr userDrawn="1"/>
        </p:nvSpPr>
        <p:spPr bwMode="auto">
          <a:xfrm>
            <a:off x="0" y="6407877"/>
            <a:ext cx="9906000" cy="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 sz="180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184405" y="44625"/>
            <a:ext cx="6015920" cy="576088"/>
          </a:xfrm>
          <a:prstGeom prst="rect">
            <a:avLst/>
          </a:prstGeom>
        </p:spPr>
        <p:txBody>
          <a:bodyPr anchor="ctr"/>
          <a:lstStyle>
            <a:lvl1pPr>
              <a:defRPr sz="2800" b="1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6" name="부제목 2"/>
          <p:cNvSpPr>
            <a:spLocks noGrp="1"/>
          </p:cNvSpPr>
          <p:nvPr>
            <p:ph type="subTitle" idx="1"/>
          </p:nvPr>
        </p:nvSpPr>
        <p:spPr>
          <a:xfrm>
            <a:off x="5374300" y="19050"/>
            <a:ext cx="4201134" cy="529630"/>
          </a:xfrm>
          <a:prstGeom prst="rect">
            <a:avLst/>
          </a:prstGeom>
        </p:spPr>
        <p:txBody>
          <a:bodyPr anchor="b"/>
          <a:lstStyle>
            <a:lvl1pPr marL="0" indent="0" algn="r">
              <a:lnSpc>
                <a:spcPct val="60000"/>
              </a:lnSpc>
              <a:buNone/>
              <a:defRPr sz="2000" b="1"/>
            </a:lvl1pPr>
            <a:lvl2pPr marL="457197" indent="0" algn="ctr">
              <a:buNone/>
              <a:defRPr sz="2000"/>
            </a:lvl2pPr>
            <a:lvl3pPr marL="914395" indent="0" algn="ctr">
              <a:buNone/>
              <a:defRPr sz="1800"/>
            </a:lvl3pPr>
            <a:lvl4pPr marL="1371592" indent="0" algn="ctr">
              <a:buNone/>
              <a:defRPr sz="1600"/>
            </a:lvl4pPr>
            <a:lvl5pPr marL="1828789" indent="0" algn="ctr">
              <a:buNone/>
              <a:defRPr sz="1600"/>
            </a:lvl5pPr>
            <a:lvl6pPr marL="2285987" indent="0" algn="ctr">
              <a:buNone/>
              <a:defRPr sz="1600"/>
            </a:lvl6pPr>
            <a:lvl7pPr marL="2743184" indent="0" algn="ctr">
              <a:buNone/>
              <a:defRPr sz="1600"/>
            </a:lvl7pPr>
            <a:lvl8pPr marL="3200381" indent="0" algn="ctr">
              <a:buNone/>
              <a:defRPr sz="1600"/>
            </a:lvl8pPr>
            <a:lvl9pPr marL="3657579" indent="0" algn="ctr">
              <a:buNone/>
              <a:defRPr sz="1600"/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sp>
        <p:nvSpPr>
          <p:cNvPr id="11" name="AutoShape 17"/>
          <p:cNvSpPr>
            <a:spLocks noChangeArrowheads="1"/>
          </p:cNvSpPr>
          <p:nvPr userDrawn="1"/>
        </p:nvSpPr>
        <p:spPr bwMode="auto">
          <a:xfrm>
            <a:off x="184404" y="908049"/>
            <a:ext cx="9553825" cy="5427795"/>
          </a:xfrm>
          <a:prstGeom prst="roundRect">
            <a:avLst>
              <a:gd name="adj" fmla="val 1986"/>
            </a:avLst>
          </a:prstGeom>
          <a:noFill/>
          <a:ln w="952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latinLnBrk="0"/>
            <a:endParaRPr lang="ko-KR" altLang="en-US" sz="1800" dirty="0">
              <a:latin typeface="Rix모던고딕 M" pitchFamily="18" charset="-127"/>
              <a:ea typeface="Rix모던고딕 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862742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572" userDrawn="1">
          <p15:clr>
            <a:srgbClr val="FBAE40"/>
          </p15:clr>
        </p15:guide>
        <p15:guide id="2" pos="3120" userDrawn="1">
          <p15:clr>
            <a:srgbClr val="FBAE40"/>
          </p15:clr>
        </p15:guide>
        <p15:guide id="4" pos="6124" userDrawn="1">
          <p15:clr>
            <a:srgbClr val="FBAE40"/>
          </p15:clr>
        </p15:guide>
        <p15:guide id="5" orient="horz" pos="663" userDrawn="1">
          <p15:clr>
            <a:srgbClr val="FBAE40"/>
          </p15:clr>
        </p15:guide>
        <p15:guide id="8" orient="horz" userDrawn="1">
          <p15:clr>
            <a:srgbClr val="FBAE40"/>
          </p15:clr>
        </p15:guide>
        <p15:guide id="9" orient="horz" pos="3974" userDrawn="1">
          <p15:clr>
            <a:srgbClr val="FBAE40"/>
          </p15:clr>
        </p15:guide>
        <p15:guide id="10" orient="horz" pos="432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제목 슬라이드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7"/>
          <p:cNvSpPr>
            <a:spLocks noChangeShapeType="1"/>
          </p:cNvSpPr>
          <p:nvPr userDrawn="1"/>
        </p:nvSpPr>
        <p:spPr bwMode="auto">
          <a:xfrm>
            <a:off x="0" y="6407877"/>
            <a:ext cx="9906000" cy="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 sz="180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184405" y="44625"/>
            <a:ext cx="6015920" cy="576088"/>
          </a:xfrm>
          <a:prstGeom prst="rect">
            <a:avLst/>
          </a:prstGeom>
        </p:spPr>
        <p:txBody>
          <a:bodyPr anchor="ctr"/>
          <a:lstStyle>
            <a:lvl1pPr>
              <a:defRPr sz="2800" b="1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1" name="AutoShape 17"/>
          <p:cNvSpPr>
            <a:spLocks noChangeArrowheads="1"/>
          </p:cNvSpPr>
          <p:nvPr userDrawn="1"/>
        </p:nvSpPr>
        <p:spPr bwMode="auto">
          <a:xfrm>
            <a:off x="184404" y="908049"/>
            <a:ext cx="9553825" cy="5400676"/>
          </a:xfrm>
          <a:prstGeom prst="roundRect">
            <a:avLst>
              <a:gd name="adj" fmla="val 1986"/>
            </a:avLst>
          </a:prstGeom>
          <a:noFill/>
          <a:ln w="952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latinLnBrk="0"/>
            <a:endParaRPr lang="ko-KR" altLang="en-US" sz="1800" dirty="0">
              <a:latin typeface="Rix모던고딕 M" pitchFamily="18" charset="-127"/>
              <a:ea typeface="Rix모던고딕 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355144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572">
          <p15:clr>
            <a:srgbClr val="FBAE40"/>
          </p15:clr>
        </p15:guide>
        <p15:guide id="2" pos="3120">
          <p15:clr>
            <a:srgbClr val="FBAE40"/>
          </p15:clr>
        </p15:guide>
        <p15:guide id="3" pos="6124">
          <p15:clr>
            <a:srgbClr val="FBAE40"/>
          </p15:clr>
        </p15:guide>
        <p15:guide id="6" orient="horz" userDrawn="1">
          <p15:clr>
            <a:srgbClr val="FBAE40"/>
          </p15:clr>
        </p15:guide>
        <p15:guide id="7" orient="horz" pos="397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제목 슬라이드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7"/>
          <p:cNvSpPr>
            <a:spLocks noChangeShapeType="1"/>
          </p:cNvSpPr>
          <p:nvPr userDrawn="1"/>
        </p:nvSpPr>
        <p:spPr bwMode="auto">
          <a:xfrm>
            <a:off x="0" y="6407877"/>
            <a:ext cx="9906000" cy="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 sz="180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" name="내용 개체 틀 8"/>
          <p:cNvSpPr txBox="1">
            <a:spLocks/>
          </p:cNvSpPr>
          <p:nvPr userDrawn="1"/>
        </p:nvSpPr>
        <p:spPr>
          <a:xfrm>
            <a:off x="344488" y="1052513"/>
            <a:ext cx="6135173" cy="2880320"/>
          </a:xfrm>
          <a:prstGeom prst="rect">
            <a:avLst/>
          </a:prstGeom>
        </p:spPr>
        <p:txBody>
          <a:bodyPr>
            <a:normAutofit/>
          </a:bodyPr>
          <a:lstStyle>
            <a:lvl1pPr marL="266700" marR="0" indent="-2667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714375" marR="0" indent="-257175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 sz="18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2pPr>
            <a:lvl3pPr marL="1143000" marR="0" indent="-2286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5"/>
              </a:buBlip>
              <a:tabLst/>
              <a:defRPr sz="16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3pPr>
            <a:lvl4pPr marL="1600200" marR="0" indent="-2286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6"/>
              </a:buBlip>
              <a:tabLst/>
              <a:defRPr sz="14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4pPr>
            <a:lvl5pPr marL="2057400" marR="0" indent="-2286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7"/>
              </a:buBlip>
              <a:tabLst/>
              <a:defRPr sz="14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2000" b="1" dirty="0" smtClean="0">
                <a:solidFill>
                  <a:prstClr val="black"/>
                </a:solidFill>
              </a:rPr>
              <a:t>마스터 텍스트 스타일을 편집합니다</a:t>
            </a:r>
          </a:p>
          <a:p>
            <a:pPr lvl="1">
              <a:defRPr/>
            </a:pPr>
            <a:r>
              <a:rPr lang="ko-KR" altLang="en-US" sz="1800" b="1" dirty="0" smtClean="0">
                <a:solidFill>
                  <a:prstClr val="black"/>
                </a:solidFill>
              </a:rPr>
              <a:t>둘째 수준</a:t>
            </a:r>
          </a:p>
          <a:p>
            <a:pPr lvl="2">
              <a:defRPr/>
            </a:pPr>
            <a:r>
              <a:rPr lang="ko-KR" altLang="en-US" sz="1600" b="1" dirty="0" smtClean="0">
                <a:solidFill>
                  <a:prstClr val="black"/>
                </a:solidFill>
              </a:rPr>
              <a:t>셋째 수준</a:t>
            </a:r>
          </a:p>
          <a:p>
            <a:pPr lvl="3">
              <a:defRPr/>
            </a:pPr>
            <a:r>
              <a:rPr lang="ko-KR" altLang="en-US" sz="1400" b="1" dirty="0" smtClean="0">
                <a:solidFill>
                  <a:prstClr val="black"/>
                </a:solidFill>
              </a:rPr>
              <a:t>넷째 수준</a:t>
            </a:r>
          </a:p>
          <a:p>
            <a:pPr lvl="4">
              <a:defRPr/>
            </a:pPr>
            <a:r>
              <a:rPr lang="ko-KR" altLang="en-US" sz="1400" b="1" dirty="0" smtClean="0">
                <a:solidFill>
                  <a:prstClr val="black"/>
                </a:solidFill>
              </a:rPr>
              <a:t>다섯째 수준</a:t>
            </a:r>
            <a:endParaRPr lang="ko-KR" altLang="en-US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0072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572">
          <p15:clr>
            <a:srgbClr val="FBAE40"/>
          </p15:clr>
        </p15:guide>
        <p15:guide id="2" pos="3120">
          <p15:clr>
            <a:srgbClr val="FBAE40"/>
          </p15:clr>
        </p15:guide>
        <p15:guide id="3" pos="6124">
          <p15:clr>
            <a:srgbClr val="FBAE40"/>
          </p15:clr>
        </p15:guide>
        <p15:guide id="4" orient="horz">
          <p15:clr>
            <a:srgbClr val="FBAE40"/>
          </p15:clr>
        </p15:guide>
        <p15:guide id="5" orient="horz" pos="397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제목 슬라이드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7"/>
          <p:cNvSpPr>
            <a:spLocks noChangeShapeType="1"/>
          </p:cNvSpPr>
          <p:nvPr userDrawn="1"/>
        </p:nvSpPr>
        <p:spPr bwMode="auto">
          <a:xfrm>
            <a:off x="0" y="6407877"/>
            <a:ext cx="9906000" cy="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 sz="180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184405" y="44625"/>
            <a:ext cx="6015920" cy="576088"/>
          </a:xfrm>
          <a:prstGeom prst="rect">
            <a:avLst/>
          </a:prstGeom>
        </p:spPr>
        <p:txBody>
          <a:bodyPr anchor="ctr"/>
          <a:lstStyle>
            <a:lvl1pPr>
              <a:defRPr sz="2800" b="1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5" name="텍스트 개체 틀 26"/>
          <p:cNvSpPr>
            <a:spLocks noGrp="1"/>
          </p:cNvSpPr>
          <p:nvPr userDrawn="1"/>
        </p:nvSpPr>
        <p:spPr>
          <a:xfrm>
            <a:off x="4971207" y="1141824"/>
            <a:ext cx="4590305" cy="21602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39700">
              <a:srgbClr val="94B6D2">
                <a:satMod val="175000"/>
                <a:alpha val="40000"/>
              </a:srgbClr>
            </a:glow>
          </a:effectLst>
        </p:spPr>
        <p:txBody>
          <a:bodyPr anchor="ctr" anchorCtr="0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kumimoji="1" lang="ko-KR" altLang="en-US" sz="1200" b="1" dirty="0" smtClean="0">
              <a:solidFill>
                <a:srgbClr val="000000"/>
              </a:solidFill>
              <a:ea typeface="맑은 고딕" pitchFamily="50" charset="-127"/>
            </a:endParaRPr>
          </a:p>
        </p:txBody>
      </p:sp>
      <p:sp>
        <p:nvSpPr>
          <p:cNvPr id="8" name="내용 개체 틀 8"/>
          <p:cNvSpPr txBox="1">
            <a:spLocks/>
          </p:cNvSpPr>
          <p:nvPr userDrawn="1"/>
        </p:nvSpPr>
        <p:spPr>
          <a:xfrm>
            <a:off x="5059566" y="1342426"/>
            <a:ext cx="4767021" cy="2736304"/>
          </a:xfrm>
          <a:prstGeom prst="rect">
            <a:avLst/>
          </a:prstGeom>
        </p:spPr>
        <p:txBody>
          <a:bodyPr>
            <a:normAutofit/>
          </a:bodyPr>
          <a:lstStyle>
            <a:lvl1pPr marL="266700" marR="0" indent="-2667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714375" marR="0" indent="-257175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 sz="18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2pPr>
            <a:lvl3pPr marL="1143000" marR="0" indent="-2286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5"/>
              </a:buBlip>
              <a:tabLst/>
              <a:defRPr sz="16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3pPr>
            <a:lvl4pPr marL="1600200" marR="0" indent="-2286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6"/>
              </a:buBlip>
              <a:tabLst/>
              <a:defRPr sz="14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4pPr>
            <a:lvl5pPr marL="2057400" marR="0" indent="-2286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7"/>
              </a:buBlip>
              <a:tabLst/>
              <a:defRPr sz="14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2000" b="1" dirty="0" smtClean="0">
                <a:solidFill>
                  <a:prstClr val="black"/>
                </a:solidFill>
              </a:rPr>
              <a:t>마스터 텍스트 스타일을 편집합니다</a:t>
            </a:r>
          </a:p>
          <a:p>
            <a:pPr lvl="1">
              <a:defRPr/>
            </a:pPr>
            <a:r>
              <a:rPr lang="ko-KR" altLang="en-US" sz="1800" b="1" dirty="0" smtClean="0">
                <a:solidFill>
                  <a:prstClr val="black"/>
                </a:solidFill>
              </a:rPr>
              <a:t>둘째 수준</a:t>
            </a:r>
          </a:p>
          <a:p>
            <a:pPr lvl="2">
              <a:defRPr/>
            </a:pPr>
            <a:r>
              <a:rPr lang="ko-KR" altLang="en-US" sz="1600" b="1" dirty="0" smtClean="0">
                <a:solidFill>
                  <a:prstClr val="black"/>
                </a:solidFill>
              </a:rPr>
              <a:t>셋째 수준</a:t>
            </a:r>
          </a:p>
          <a:p>
            <a:pPr lvl="3">
              <a:defRPr/>
            </a:pPr>
            <a:r>
              <a:rPr lang="ko-KR" altLang="en-US" sz="1400" b="1" dirty="0" smtClean="0">
                <a:solidFill>
                  <a:prstClr val="black"/>
                </a:solidFill>
              </a:rPr>
              <a:t>넷째 수준</a:t>
            </a:r>
          </a:p>
          <a:p>
            <a:pPr lvl="4">
              <a:defRPr/>
            </a:pPr>
            <a:r>
              <a:rPr lang="ko-KR" altLang="en-US" sz="1400" b="1" dirty="0" smtClean="0">
                <a:solidFill>
                  <a:prstClr val="black"/>
                </a:solidFill>
              </a:rPr>
              <a:t>다섯째 수준</a:t>
            </a:r>
            <a:endParaRPr lang="ko-KR" altLang="en-US" sz="1400" b="1" dirty="0">
              <a:solidFill>
                <a:prstClr val="black"/>
              </a:solidFill>
            </a:endParaRPr>
          </a:p>
        </p:txBody>
      </p:sp>
      <p:sp>
        <p:nvSpPr>
          <p:cNvPr id="9" name="AutoShape 17"/>
          <p:cNvSpPr>
            <a:spLocks noChangeArrowheads="1"/>
          </p:cNvSpPr>
          <p:nvPr userDrawn="1"/>
        </p:nvSpPr>
        <p:spPr bwMode="auto">
          <a:xfrm>
            <a:off x="184404" y="908049"/>
            <a:ext cx="9553825" cy="5400679"/>
          </a:xfrm>
          <a:prstGeom prst="roundRect">
            <a:avLst>
              <a:gd name="adj" fmla="val 1986"/>
            </a:avLst>
          </a:prstGeom>
          <a:noFill/>
          <a:ln w="952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latinLnBrk="0"/>
            <a:endParaRPr lang="ko-KR" altLang="en-US" sz="1800" dirty="0">
              <a:latin typeface="Rix모던고딕 M" pitchFamily="18" charset="-127"/>
              <a:ea typeface="Rix모던고딕 M" pitchFamily="18" charset="-127"/>
            </a:endParaRPr>
          </a:p>
        </p:txBody>
      </p:sp>
      <p:sp>
        <p:nvSpPr>
          <p:cNvPr id="10" name="AutoShape 17"/>
          <p:cNvSpPr>
            <a:spLocks noChangeArrowheads="1"/>
          </p:cNvSpPr>
          <p:nvPr userDrawn="1"/>
        </p:nvSpPr>
        <p:spPr bwMode="auto">
          <a:xfrm>
            <a:off x="356908" y="1125538"/>
            <a:ext cx="4395404" cy="5183187"/>
          </a:xfrm>
          <a:prstGeom prst="roundRect">
            <a:avLst>
              <a:gd name="adj" fmla="val 1986"/>
            </a:avLst>
          </a:prstGeom>
          <a:noFill/>
          <a:ln w="952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latinLnBrk="0"/>
            <a:endParaRPr lang="ko-KR" altLang="en-US" sz="1800" dirty="0">
              <a:latin typeface="Rix모던고딕 M" pitchFamily="18" charset="-127"/>
              <a:ea typeface="Rix모던고딕 M" pitchFamily="18" charset="-127"/>
            </a:endParaRPr>
          </a:p>
        </p:txBody>
      </p:sp>
      <p:sp>
        <p:nvSpPr>
          <p:cNvPr id="11" name="AutoShape 21"/>
          <p:cNvSpPr>
            <a:spLocks noChangeArrowheads="1"/>
          </p:cNvSpPr>
          <p:nvPr userDrawn="1"/>
        </p:nvSpPr>
        <p:spPr bwMode="auto">
          <a:xfrm>
            <a:off x="463850" y="1199822"/>
            <a:ext cx="4212262" cy="284962"/>
          </a:xfrm>
          <a:prstGeom prst="roundRect">
            <a:avLst>
              <a:gd name="adj" fmla="val 18521"/>
            </a:avLst>
          </a:prstGeom>
          <a:solidFill>
            <a:srgbClr val="0070C0"/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latinLnBrk="0">
              <a:defRPr/>
            </a:pPr>
            <a:r>
              <a:rPr lang="ko-KR" altLang="en-US" sz="1400" b="1" kern="0" dirty="0" smtClean="0">
                <a:solidFill>
                  <a:schemeClr val="bg1"/>
                </a:solidFill>
                <a:latin typeface="+mn-ea"/>
              </a:rPr>
              <a:t>관리 현황</a:t>
            </a:r>
          </a:p>
        </p:txBody>
      </p:sp>
      <p:graphicFrame>
        <p:nvGraphicFramePr>
          <p:cNvPr id="12" name="표 1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792325158"/>
              </p:ext>
            </p:extLst>
          </p:nvPr>
        </p:nvGraphicFramePr>
        <p:xfrm>
          <a:off x="464412" y="1535578"/>
          <a:ext cx="4226265" cy="341051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77345"/>
                <a:gridCol w="939488"/>
                <a:gridCol w="1430295"/>
                <a:gridCol w="1479137"/>
              </a:tblGrid>
              <a:tr h="36921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 smtClean="0">
                          <a:solidFill>
                            <a:schemeClr val="tx1"/>
                          </a:solidFill>
                          <a:effectLst/>
                        </a:rPr>
                        <a:t>순번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>
                          <a:solidFill>
                            <a:srgbClr val="122F4E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항  목</a:t>
                      </a:r>
                      <a:endParaRPr lang="ko-KR" altLang="en-US" sz="1400" b="1" dirty="0">
                        <a:solidFill>
                          <a:srgbClr val="122F4E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>
                          <a:solidFill>
                            <a:srgbClr val="122F4E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실시 방법</a:t>
                      </a:r>
                      <a:endParaRPr lang="ko-KR" altLang="en-US" sz="1400" b="1" dirty="0">
                        <a:solidFill>
                          <a:srgbClr val="122F4E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>
                          <a:solidFill>
                            <a:srgbClr val="122F4E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비 고</a:t>
                      </a:r>
                      <a:endParaRPr lang="ko-KR" altLang="en-US" sz="1400" b="1" dirty="0">
                        <a:solidFill>
                          <a:srgbClr val="122F4E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</a:tr>
              <a:tr h="280087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28008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28008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28008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200" b="1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37157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28008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6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28008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7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28008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8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28008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9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28008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10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3" name="표 12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137574481"/>
              </p:ext>
            </p:extLst>
          </p:nvPr>
        </p:nvGraphicFramePr>
        <p:xfrm>
          <a:off x="4953000" y="3501008"/>
          <a:ext cx="4608512" cy="1841013"/>
        </p:xfrm>
        <a:graphic>
          <a:graphicData uri="http://schemas.openxmlformats.org/drawingml/2006/table">
            <a:tbl>
              <a:tblPr/>
              <a:tblGrid>
                <a:gridCol w="1137594"/>
                <a:gridCol w="2462806"/>
                <a:gridCol w="1008112"/>
              </a:tblGrid>
              <a:tr h="304807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항목</a:t>
                      </a:r>
                    </a:p>
                  </a:txBody>
                  <a:tcPr marL="38100" marR="7620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A3C68">
                            <a:alpha val="79999"/>
                          </a:srgbClr>
                        </a:gs>
                        <a:gs pos="100000">
                          <a:srgbClr val="2D2D43">
                            <a:alpha val="79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HY견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HY견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HY견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HY견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HY견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HY견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HY견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HY견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HY견고딕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사 양</a:t>
                      </a:r>
                    </a:p>
                  </a:txBody>
                  <a:tcPr marL="38100" marR="76200" anchor="ctr" horzOverflow="overflow">
                    <a:lnL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A3C68">
                            <a:alpha val="79999"/>
                          </a:srgbClr>
                        </a:gs>
                        <a:gs pos="100000">
                          <a:srgbClr val="2D2D43">
                            <a:alpha val="79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HY견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HY견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HY견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HY견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HY견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HY견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HY견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HY견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HY견고딕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비 고</a:t>
                      </a:r>
                    </a:p>
                  </a:txBody>
                  <a:tcPr marL="38100" marR="76200" anchor="ctr" horzOverflow="overflow">
                    <a:lnL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A3C68">
                            <a:alpha val="79999"/>
                          </a:srgbClr>
                        </a:gs>
                        <a:gs pos="100000">
                          <a:srgbClr val="2D2D43">
                            <a:alpha val="79999"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310903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모델명 </a:t>
                      </a:r>
                      <a:r>
                        <a:rPr kumimoji="1" lang="en-US" altLang="ko-K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/ </a:t>
                      </a:r>
                      <a:r>
                        <a:rPr kumimoji="1" lang="ko-KR" alt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제조회사</a:t>
                      </a:r>
                    </a:p>
                  </a:txBody>
                  <a:tcPr marL="38100" marR="7620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en-US" altLang="ko-K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 F4U041kr / </a:t>
                      </a:r>
                      <a:r>
                        <a:rPr kumimoji="1" lang="ko-KR" alt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벨킨</a:t>
                      </a:r>
                      <a:endParaRPr kumimoji="1" lang="en-US" altLang="ko-KR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90000" marR="90000" anchor="ctr" horzOverflow="overflow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lvl="0" indent="-176213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08000" marR="76200" anchor="ctr" horzOverflow="overflow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</a:tr>
              <a:tr h="310903">
                <a:tc rowSpan="2"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HY견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HY견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HY견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HY견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HY견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HY견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HY견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HY견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HY견고딕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사양</a:t>
                      </a:r>
                    </a:p>
                  </a:txBody>
                  <a:tcPr marL="38100" marR="7620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ko-KR" alt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 </a:t>
                      </a:r>
                      <a:r>
                        <a:rPr kumimoji="1" lang="en-US" altLang="ko-K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7-PORT, HI-Speed 2.0</a:t>
                      </a:r>
                    </a:p>
                  </a:txBody>
                  <a:tcPr marL="90000" marR="90000" anchor="ctr" horzOverflow="overflow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lvl="0" indent="-176213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08000" marR="76200" anchor="ctr" horzOverflow="overflow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</a:tr>
              <a:tr h="310903"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38100" marR="7620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ko-KR" alt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 입력 </a:t>
                      </a:r>
                      <a:r>
                        <a:rPr kumimoji="1" lang="en-US" altLang="ko-K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: 5V/4A</a:t>
                      </a:r>
                    </a:p>
                  </a:txBody>
                  <a:tcPr marL="90000" marR="90000" anchor="ctr" horzOverflow="overflow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lvl="0" indent="-176213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AC </a:t>
                      </a:r>
                    </a:p>
                  </a:txBody>
                  <a:tcPr marL="108000" marR="76200" anchor="ctr" horzOverflow="overflow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</a:tr>
              <a:tr h="310903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크기 </a:t>
                      </a:r>
                      <a:r>
                        <a:rPr kumimoji="1" lang="en-US" altLang="ko-K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/ </a:t>
                      </a:r>
                      <a:r>
                        <a:rPr kumimoji="1" lang="ko-KR" alt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무게</a:t>
                      </a:r>
                    </a:p>
                  </a:txBody>
                  <a:tcPr marL="38100" marR="7620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ko-KR" sz="12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  150 x 30 x</a:t>
                      </a:r>
                      <a:r>
                        <a:rPr lang="en-US" altLang="ko-KR" sz="1200" b="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 135</a:t>
                      </a:r>
                      <a:r>
                        <a:rPr lang="en-US" altLang="ko-KR" sz="12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 [mm] (</a:t>
                      </a:r>
                      <a:r>
                        <a:rPr lang="en-US" altLang="ko-KR" sz="1200" b="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WxDxH</a:t>
                      </a:r>
                      <a:r>
                        <a:rPr lang="en-US" altLang="ko-KR" sz="12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</a:p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ko-KR" sz="12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  </a:t>
                      </a:r>
                      <a:r>
                        <a:rPr lang="en-US" altLang="ko-KR" sz="1200" b="0" dirty="0" smtClean="0">
                          <a:solidFill>
                            <a:srgbClr val="0070C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0.276 [kg]</a:t>
                      </a:r>
                      <a:endParaRPr kumimoji="1" lang="en-US" altLang="ko-KR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90000" marR="90000" anchor="ctr" horzOverflow="overflow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lvl="0" indent="-176213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08000" marR="76200" anchor="ctr" horzOverflow="overflow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94961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572">
          <p15:clr>
            <a:srgbClr val="FBAE40"/>
          </p15:clr>
        </p15:guide>
        <p15:guide id="2" pos="3120">
          <p15:clr>
            <a:srgbClr val="FBAE40"/>
          </p15:clr>
        </p15:guide>
        <p15:guide id="3" pos="6124">
          <p15:clr>
            <a:srgbClr val="FBAE40"/>
          </p15:clr>
        </p15:guide>
        <p15:guide id="7" orient="horz" pos="397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"/>
          <p:cNvSpPr>
            <a:spLocks noGrp="1"/>
          </p:cNvSpPr>
          <p:nvPr>
            <p:ph type="title"/>
          </p:nvPr>
        </p:nvSpPr>
        <p:spPr>
          <a:xfrm>
            <a:off x="477184" y="1997968"/>
            <a:ext cx="8951634" cy="1143000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6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477186" y="4683381"/>
            <a:ext cx="8951633" cy="67785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1pPr>
            <a:lvl2pPr marL="45719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dirty="0" smtClean="0"/>
              <a:t>2017.   .    .  </a:t>
            </a:r>
            <a:endParaRPr lang="ko-KR" altLang="en-US" dirty="0" smtClean="0"/>
          </a:p>
        </p:txBody>
      </p:sp>
      <p:sp>
        <p:nvSpPr>
          <p:cNvPr id="18" name="텍스트 개체 틀 2"/>
          <p:cNvSpPr>
            <a:spLocks noGrp="1"/>
          </p:cNvSpPr>
          <p:nvPr>
            <p:ph type="body" idx="10" hasCustomPrompt="1"/>
          </p:nvPr>
        </p:nvSpPr>
        <p:spPr>
          <a:xfrm>
            <a:off x="6878348" y="44625"/>
            <a:ext cx="2990575" cy="215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r">
              <a:buNone/>
              <a:defRPr lang="ko-KR" altLang="en-US" sz="799" smtClean="0">
                <a:solidFill>
                  <a:srgbClr val="00B0F0"/>
                </a:solidFill>
                <a:latin typeface="+mj-lt"/>
              </a:defRPr>
            </a:lvl1pPr>
          </a:lstStyle>
          <a:p>
            <a:pPr marL="0" lvl="0" algn="r"/>
            <a:r>
              <a:rPr lang="ko-KR" altLang="en-US" dirty="0" err="1" smtClean="0"/>
              <a:t>유텔</a:t>
            </a:r>
            <a:r>
              <a:rPr lang="en-US" altLang="ko-KR" dirty="0" smtClean="0"/>
              <a:t>_LIG_</a:t>
            </a:r>
            <a:r>
              <a:rPr lang="ko-KR" altLang="en-US" dirty="0" smtClean="0"/>
              <a:t>한글</a:t>
            </a:r>
            <a:r>
              <a:rPr lang="en-US" altLang="ko-KR" dirty="0" smtClean="0"/>
              <a:t>_</a:t>
            </a:r>
            <a:r>
              <a:rPr lang="ko-KR" altLang="en-US" dirty="0" smtClean="0"/>
              <a:t>영문</a:t>
            </a:r>
            <a:r>
              <a:rPr lang="en-US" altLang="ko-KR" dirty="0" smtClean="0"/>
              <a:t>_</a:t>
            </a:r>
            <a:r>
              <a:rPr lang="ko-KR" altLang="en-US" dirty="0" smtClean="0"/>
              <a:t>공용 </a:t>
            </a:r>
            <a:r>
              <a:rPr lang="en-US" altLang="ko-KR" dirty="0" smtClean="0"/>
              <a:t>PPT </a:t>
            </a:r>
            <a:r>
              <a:rPr lang="ko-KR" altLang="en-US" dirty="0" smtClean="0"/>
              <a:t>양식 </a:t>
            </a:r>
            <a:r>
              <a:rPr lang="en-US" altLang="ko-KR" dirty="0" smtClean="0"/>
              <a:t>(20151126)23</a:t>
            </a:r>
            <a:endParaRPr lang="ko-KR" altLang="en-US" dirty="0" smtClean="0"/>
          </a:p>
        </p:txBody>
      </p:sp>
      <p:pic>
        <p:nvPicPr>
          <p:cNvPr id="7" name="Picture 3" descr="넥스원로고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472" y="6381328"/>
            <a:ext cx="855482" cy="455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51" descr="NICE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222"/>
          <a:stretch>
            <a:fillRect/>
          </a:stretch>
        </p:blipFill>
        <p:spPr bwMode="auto">
          <a:xfrm>
            <a:off x="1136576" y="6525344"/>
            <a:ext cx="713756" cy="23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7912334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64">
          <p15:clr>
            <a:srgbClr val="FBAE40"/>
          </p15:clr>
        </p15:guide>
        <p15:guide id="2" pos="3120">
          <p15:clr>
            <a:srgbClr val="FBAE40"/>
          </p15:clr>
        </p15:guide>
        <p15:guide id="3" pos="301">
          <p15:clr>
            <a:srgbClr val="FBAE40"/>
          </p15:clr>
        </p15:guide>
        <p15:guide id="4" pos="5939">
          <p15:clr>
            <a:srgbClr val="FBAE40"/>
          </p15:clr>
        </p15:guide>
        <p15:guide id="5" orient="horz" pos="293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제목 슬라이드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7"/>
          <p:cNvSpPr>
            <a:spLocks noChangeShapeType="1"/>
          </p:cNvSpPr>
          <p:nvPr userDrawn="1"/>
        </p:nvSpPr>
        <p:spPr bwMode="auto">
          <a:xfrm>
            <a:off x="0" y="6407877"/>
            <a:ext cx="9906000" cy="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 sz="180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6" name="제목 1"/>
          <p:cNvSpPr>
            <a:spLocks noGrp="1"/>
          </p:cNvSpPr>
          <p:nvPr>
            <p:ph type="title" hasCustomPrompt="1"/>
          </p:nvPr>
        </p:nvSpPr>
        <p:spPr>
          <a:xfrm>
            <a:off x="184150" y="116608"/>
            <a:ext cx="7925598" cy="576088"/>
          </a:xfrm>
          <a:prstGeom prst="rect">
            <a:avLst/>
          </a:prstGeom>
        </p:spPr>
        <p:txBody>
          <a:bodyPr anchor="ctr"/>
          <a:lstStyle>
            <a:lvl1pPr>
              <a:defRPr sz="3200" b="1"/>
            </a:lvl1pPr>
          </a:lstStyle>
          <a:p>
            <a:r>
              <a:rPr lang="ko-KR" altLang="en-US" dirty="0" smtClean="0"/>
              <a:t>목 차</a:t>
            </a:r>
            <a:endParaRPr lang="ko-KR" altLang="en-US" dirty="0"/>
          </a:p>
        </p:txBody>
      </p:sp>
      <p:pic>
        <p:nvPicPr>
          <p:cNvPr id="5" name="그림 49" descr="빠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4688" y="1412346"/>
            <a:ext cx="5965060" cy="526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부제목 2"/>
          <p:cNvSpPr>
            <a:spLocks noGrp="1"/>
          </p:cNvSpPr>
          <p:nvPr>
            <p:ph type="subTitle" idx="1"/>
          </p:nvPr>
        </p:nvSpPr>
        <p:spPr>
          <a:xfrm>
            <a:off x="2602251" y="1477790"/>
            <a:ext cx="55074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0" indent="0">
              <a:buNone/>
              <a:defRPr lang="ko-KR" altLang="en-US" sz="1800" dirty="0">
                <a:solidFill>
                  <a:srgbClr val="1F497D"/>
                </a:solidFill>
                <a:latin typeface="HY헤드라인M" pitchFamily="18" charset="-127"/>
                <a:ea typeface="HY헤드라인M" pitchFamily="18" charset="-127"/>
              </a:defRPr>
            </a:lvl1pPr>
          </a:lstStyle>
          <a:p>
            <a:pPr marL="0" lvl="0"/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pic>
        <p:nvPicPr>
          <p:cNvPr id="12" name="Picture 1042" descr="LIG희망구름 Color Bar small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78" y="773119"/>
            <a:ext cx="9902825" cy="7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넥스원로고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472" y="6510177"/>
            <a:ext cx="613424" cy="326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051" descr="NICE"/>
          <p:cNvPicPr>
            <a:picLocks noChangeAspect="1" noChangeArrowheads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222"/>
          <a:stretch>
            <a:fillRect/>
          </a:stretch>
        </p:blipFill>
        <p:spPr bwMode="auto">
          <a:xfrm>
            <a:off x="899981" y="6570457"/>
            <a:ext cx="713756" cy="23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042" descr="LIG희망구름 Color Bar small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78" y="6423025"/>
            <a:ext cx="9902825" cy="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그림 49" descr="빠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4688" y="2182016"/>
            <a:ext cx="5965060" cy="526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그림 49" descr="빠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4688" y="2951686"/>
            <a:ext cx="5965060" cy="526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그림 49" descr="빠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4688" y="3721356"/>
            <a:ext cx="5965060" cy="526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그림 49" descr="빠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4688" y="4491026"/>
            <a:ext cx="5965060" cy="526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377717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572">
          <p15:clr>
            <a:srgbClr val="FBAE40"/>
          </p15:clr>
        </p15:guide>
        <p15:guide id="2" pos="3120">
          <p15:clr>
            <a:srgbClr val="FBAE40"/>
          </p15:clr>
        </p15:guide>
        <p15:guide id="3" pos="116">
          <p15:clr>
            <a:srgbClr val="FBAE40"/>
          </p15:clr>
        </p15:guide>
        <p15:guide id="4" pos="6124">
          <p15:clr>
            <a:srgbClr val="FBAE40"/>
          </p15:clr>
        </p15:guide>
        <p15:guide id="5" orient="horz" pos="663">
          <p15:clr>
            <a:srgbClr val="FBAE40"/>
          </p15:clr>
        </p15:guide>
        <p15:guide id="6" orient="horz" pos="2160">
          <p15:clr>
            <a:srgbClr val="FBAE40"/>
          </p15:clr>
        </p15:guide>
        <p15:guide id="7" pos="163">
          <p15:clr>
            <a:srgbClr val="FBAE40"/>
          </p15:clr>
        </p15:guide>
        <p15:guide id="8" pos="6078">
          <p15:clr>
            <a:srgbClr val="FBAE40"/>
          </p15:clr>
        </p15:guide>
        <p15:guide id="9" orient="horz" pos="845">
          <p15:clr>
            <a:srgbClr val="FBAE40"/>
          </p15:clr>
        </p15:guide>
        <p15:guide id="10" orient="horz" pos="3974">
          <p15:clr>
            <a:srgbClr val="FBAE40"/>
          </p15:clr>
        </p15:guide>
        <p15:guide id="11" orient="horz" pos="3929">
          <p15:clr>
            <a:srgbClr val="FBAE40"/>
          </p15:clr>
        </p15:guide>
        <p15:guide id="12" pos="1895">
          <p15:clr>
            <a:srgbClr val="FBAE40"/>
          </p15:clr>
        </p15:guide>
        <p15:guide id="13" pos="1623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5"/>
          <p:cNvGraphicFramePr>
            <a:graphicFrameLocks noGrp="1"/>
          </p:cNvGraphicFramePr>
          <p:nvPr userDrawn="1">
            <p:extLst/>
          </p:nvPr>
        </p:nvGraphicFramePr>
        <p:xfrm>
          <a:off x="2648744" y="3140968"/>
          <a:ext cx="4891532" cy="1006475"/>
        </p:xfrm>
        <a:graphic>
          <a:graphicData uri="http://schemas.openxmlformats.org/drawingml/2006/table">
            <a:tbl>
              <a:tblPr/>
              <a:tblGrid>
                <a:gridCol w="4891532"/>
              </a:tblGrid>
              <a:tr h="1006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 </a:t>
                      </a:r>
                      <a:r>
                        <a:rPr kumimoji="1" lang="en-US" altLang="ko-KR" sz="6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굴림" pitchFamily="50" charset="-127"/>
                        </a:rPr>
                        <a:t>Thank you !</a:t>
                      </a:r>
                      <a:r>
                        <a:rPr kumimoji="1" lang="en-US" altLang="ko-K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 </a:t>
                      </a:r>
                    </a:p>
                  </a:txBody>
                  <a:tcPr marL="93172" marR="93172" marT="45749" marB="45749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직사각형 9"/>
          <p:cNvSpPr/>
          <p:nvPr userDrawn="1"/>
        </p:nvSpPr>
        <p:spPr bwMode="auto">
          <a:xfrm>
            <a:off x="0" y="592116"/>
            <a:ext cx="9906000" cy="45719"/>
          </a:xfrm>
          <a:prstGeom prst="rect">
            <a:avLst/>
          </a:prstGeom>
          <a:gradFill flip="none" rotWithShape="1">
            <a:gsLst>
              <a:gs pos="35000">
                <a:srgbClr val="0000FF"/>
              </a:gs>
              <a:gs pos="100000">
                <a:schemeClr val="bg1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95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8" name="Picture 1042" descr="LIG희망구름 Color Bar small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8" y="594561"/>
            <a:ext cx="9902825" cy="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넥스원로고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472" y="6510177"/>
            <a:ext cx="613424" cy="326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51" descr="NICE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222"/>
          <a:stretch>
            <a:fillRect/>
          </a:stretch>
        </p:blipFill>
        <p:spPr bwMode="auto">
          <a:xfrm>
            <a:off x="899981" y="6570457"/>
            <a:ext cx="713756" cy="23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042" descr="LIG희망구름 Color Bar small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8" y="6423025"/>
            <a:ext cx="9902825" cy="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18044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00472" y="0"/>
            <a:ext cx="4608512" cy="692697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51234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00472" y="0"/>
            <a:ext cx="4608512" cy="692697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9" name="부제목 2"/>
          <p:cNvSpPr>
            <a:spLocks noGrp="1"/>
          </p:cNvSpPr>
          <p:nvPr>
            <p:ph type="subTitle" idx="1"/>
          </p:nvPr>
        </p:nvSpPr>
        <p:spPr>
          <a:xfrm>
            <a:off x="5676474" y="188640"/>
            <a:ext cx="3888432" cy="50351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lnSpc>
                <a:spcPct val="80000"/>
              </a:lnSpc>
              <a:buFont typeface="Arial" panose="020B0604020202020204" pitchFamily="34" charset="0"/>
              <a:buNone/>
              <a:defRPr sz="1800" b="1">
                <a:solidFill>
                  <a:schemeClr val="tx1"/>
                </a:solidFill>
                <a:latin typeface="+mj-ea"/>
                <a:ea typeface="+mj-ea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55461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7"/>
          <p:cNvSpPr>
            <a:spLocks noChangeShapeType="1"/>
          </p:cNvSpPr>
          <p:nvPr userDrawn="1"/>
        </p:nvSpPr>
        <p:spPr bwMode="auto">
          <a:xfrm>
            <a:off x="-1107" y="620688"/>
            <a:ext cx="9906000" cy="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 sz="180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5" name="제목 1"/>
          <p:cNvSpPr>
            <a:spLocks noGrp="1"/>
          </p:cNvSpPr>
          <p:nvPr>
            <p:ph type="title"/>
          </p:nvPr>
        </p:nvSpPr>
        <p:spPr>
          <a:xfrm>
            <a:off x="477184" y="1997968"/>
            <a:ext cx="8951634" cy="1143000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6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477186" y="4179325"/>
            <a:ext cx="8951633" cy="47381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1pPr>
            <a:lvl2pPr marL="45719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dirty="0" smtClean="0"/>
              <a:t>2015.  5.    .  </a:t>
            </a:r>
            <a:endParaRPr lang="ko-KR" altLang="en-US" dirty="0" smtClean="0"/>
          </a:p>
        </p:txBody>
      </p:sp>
      <p:sp>
        <p:nvSpPr>
          <p:cNvPr id="18" name="텍스트 개체 틀 2"/>
          <p:cNvSpPr>
            <a:spLocks noGrp="1"/>
          </p:cNvSpPr>
          <p:nvPr>
            <p:ph type="body" idx="10"/>
          </p:nvPr>
        </p:nvSpPr>
        <p:spPr>
          <a:xfrm>
            <a:off x="6878348" y="44625"/>
            <a:ext cx="2990575" cy="215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r">
              <a:buNone/>
              <a:defRPr lang="ko-KR" altLang="en-US" sz="799" smtClean="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marL="0" lvl="0" algn="r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17" name="대각선 방향의 모서리가 둥근 사각형 16"/>
          <p:cNvSpPr/>
          <p:nvPr userDrawn="1"/>
        </p:nvSpPr>
        <p:spPr>
          <a:xfrm rot="10800000">
            <a:off x="-1107" y="6084660"/>
            <a:ext cx="9907107" cy="270342"/>
          </a:xfrm>
          <a:prstGeom prst="round2Diag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00B0F0"/>
              </a:gs>
              <a:gs pos="100000">
                <a:srgbClr val="0000FF"/>
              </a:gs>
            </a:gsLst>
            <a:lin ang="0" scaled="1"/>
          </a:gra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0" name="그룹 9"/>
          <p:cNvGrpSpPr/>
          <p:nvPr userDrawn="1"/>
        </p:nvGrpSpPr>
        <p:grpSpPr>
          <a:xfrm>
            <a:off x="7204635" y="611327"/>
            <a:ext cx="2708662" cy="288032"/>
            <a:chOff x="7184315" y="611327"/>
            <a:chExt cx="2708662" cy="288032"/>
          </a:xfrm>
        </p:grpSpPr>
        <p:sp>
          <p:nvSpPr>
            <p:cNvPr id="11" name="대각선 방향의 모서리가 둥근 사각형 10"/>
            <p:cNvSpPr/>
            <p:nvPr/>
          </p:nvSpPr>
          <p:spPr>
            <a:xfrm>
              <a:off x="7184315" y="611327"/>
              <a:ext cx="2708662" cy="288032"/>
            </a:xfrm>
            <a:prstGeom prst="round2Diag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rgbClr val="00B0F0"/>
                </a:gs>
                <a:gs pos="100000">
                  <a:srgbClr val="0000FF"/>
                </a:gs>
              </a:gsLst>
              <a:lin ang="0" scaled="1"/>
            </a:gradFill>
            <a:ln>
              <a:noFill/>
            </a:ln>
            <a:scene3d>
              <a:camera prst="orthographicFront">
                <a:rot lat="10800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Text Box 6"/>
            <p:cNvSpPr txBox="1">
              <a:spLocks noChangeArrowheads="1"/>
            </p:cNvSpPr>
            <p:nvPr/>
          </p:nvSpPr>
          <p:spPr bwMode="auto">
            <a:xfrm>
              <a:off x="8192510" y="621520"/>
              <a:ext cx="908051" cy="25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6000" tIns="18000" rIns="36000" bIns="1800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latinLnBrk="1" hangingPunct="1">
                <a:spcBef>
                  <a:spcPct val="50000"/>
                </a:spcBef>
              </a:pPr>
              <a:r>
                <a:rPr kumimoji="1" lang="en-US" altLang="ko-KR" sz="1400" b="1" dirty="0" smtClean="0">
                  <a:solidFill>
                    <a:schemeClr val="bg1"/>
                  </a:solidFill>
                  <a:latin typeface="HY헤드라인M" pitchFamily="18" charset="-127"/>
                  <a:ea typeface="HY헤드라인M" pitchFamily="18" charset="-127"/>
                </a:rPr>
                <a:t>CONFIDENTIAL</a:t>
              </a:r>
              <a:endParaRPr kumimoji="1" lang="ko-KR" altLang="en-US" sz="1400" b="1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13" name="TextBox 12"/>
          <p:cNvSpPr txBox="1"/>
          <p:nvPr userDrawn="1"/>
        </p:nvSpPr>
        <p:spPr>
          <a:xfrm>
            <a:off x="5568207" y="6505435"/>
            <a:ext cx="27691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Copyright </a:t>
            </a:r>
            <a:r>
              <a:rPr lang="en-US" altLang="ko-KR" sz="8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바탕체" panose="02030609000101010101" pitchFamily="17" charset="-127"/>
              </a:rPr>
              <a:t>ⓒ 2000 </a:t>
            </a:r>
            <a:r>
              <a:rPr lang="en-US" altLang="ko-KR" sz="8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U-Tel. All Rights Reserved.</a:t>
            </a:r>
            <a:endParaRPr lang="ko-KR" altLang="en-US" sz="8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9" name="그림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472" y="6505435"/>
            <a:ext cx="1228818" cy="19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25983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64">
          <p15:clr>
            <a:srgbClr val="FBAE40"/>
          </p15:clr>
        </p15:guide>
        <p15:guide id="2" pos="3120">
          <p15:clr>
            <a:srgbClr val="FBAE40"/>
          </p15:clr>
        </p15:guide>
        <p15:guide id="3" pos="301">
          <p15:clr>
            <a:srgbClr val="FBAE40"/>
          </p15:clr>
        </p15:guide>
        <p15:guide id="4" pos="5939">
          <p15:clr>
            <a:srgbClr val="FBAE40"/>
          </p15:clr>
        </p15:guide>
        <p15:guide id="5" orient="horz" pos="293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00472" y="0"/>
            <a:ext cx="4608512" cy="692697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5" name="AutoShape 17"/>
          <p:cNvSpPr>
            <a:spLocks noChangeArrowheads="1"/>
          </p:cNvSpPr>
          <p:nvPr userDrawn="1"/>
        </p:nvSpPr>
        <p:spPr bwMode="auto">
          <a:xfrm>
            <a:off x="184404" y="908049"/>
            <a:ext cx="9553825" cy="5400679"/>
          </a:xfrm>
          <a:prstGeom prst="roundRect">
            <a:avLst>
              <a:gd name="adj" fmla="val 1986"/>
            </a:avLst>
          </a:prstGeom>
          <a:noFill/>
          <a:ln w="952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latinLnBrk="0"/>
            <a:endParaRPr lang="ko-KR" altLang="en-US" sz="1800" dirty="0">
              <a:latin typeface="Rix모던고딕 M" pitchFamily="18" charset="-127"/>
              <a:ea typeface="Rix모던고딕 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09162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00472" y="0"/>
            <a:ext cx="4608512" cy="692697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9" name="부제목 2"/>
          <p:cNvSpPr>
            <a:spLocks noGrp="1"/>
          </p:cNvSpPr>
          <p:nvPr>
            <p:ph type="subTitle" idx="1"/>
          </p:nvPr>
        </p:nvSpPr>
        <p:spPr>
          <a:xfrm>
            <a:off x="5676474" y="188640"/>
            <a:ext cx="3888432" cy="50351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lnSpc>
                <a:spcPct val="80000"/>
              </a:lnSpc>
              <a:buFont typeface="Arial" panose="020B0604020202020204" pitchFamily="34" charset="0"/>
              <a:buNone/>
              <a:defRPr sz="1800" b="1">
                <a:solidFill>
                  <a:schemeClr val="tx1"/>
                </a:solidFill>
                <a:latin typeface="+mj-ea"/>
                <a:ea typeface="+mj-ea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sp>
        <p:nvSpPr>
          <p:cNvPr id="4" name="AutoShape 17"/>
          <p:cNvSpPr>
            <a:spLocks noChangeArrowheads="1"/>
          </p:cNvSpPr>
          <p:nvPr userDrawn="1"/>
        </p:nvSpPr>
        <p:spPr bwMode="auto">
          <a:xfrm>
            <a:off x="184404" y="908049"/>
            <a:ext cx="9553825" cy="5400679"/>
          </a:xfrm>
          <a:prstGeom prst="roundRect">
            <a:avLst>
              <a:gd name="adj" fmla="val 1986"/>
            </a:avLst>
          </a:prstGeom>
          <a:noFill/>
          <a:ln w="952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latinLnBrk="0"/>
            <a:endParaRPr lang="ko-KR" altLang="en-US" sz="1800" dirty="0">
              <a:latin typeface="Rix모던고딕 M" pitchFamily="18" charset="-127"/>
              <a:ea typeface="Rix모던고딕 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24386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00472" y="0"/>
            <a:ext cx="4608512" cy="692697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5" name="AutoShape 17"/>
          <p:cNvSpPr>
            <a:spLocks noChangeArrowheads="1"/>
          </p:cNvSpPr>
          <p:nvPr userDrawn="1"/>
        </p:nvSpPr>
        <p:spPr bwMode="auto">
          <a:xfrm>
            <a:off x="184404" y="908049"/>
            <a:ext cx="9553825" cy="5400679"/>
          </a:xfrm>
          <a:prstGeom prst="roundRect">
            <a:avLst>
              <a:gd name="adj" fmla="val 1986"/>
            </a:avLst>
          </a:prstGeom>
          <a:noFill/>
          <a:ln w="952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latinLnBrk="0"/>
            <a:endParaRPr lang="ko-KR" altLang="en-US" sz="1800" dirty="0">
              <a:latin typeface="Rix모던고딕 M" pitchFamily="18" charset="-127"/>
              <a:ea typeface="Rix모던고딕 M" pitchFamily="18" charset="-127"/>
            </a:endParaRPr>
          </a:p>
        </p:txBody>
      </p:sp>
      <p:sp>
        <p:nvSpPr>
          <p:cNvPr id="7" name="부제목 2"/>
          <p:cNvSpPr>
            <a:spLocks noGrp="1"/>
          </p:cNvSpPr>
          <p:nvPr>
            <p:ph type="subTitle" idx="1"/>
          </p:nvPr>
        </p:nvSpPr>
        <p:spPr>
          <a:xfrm>
            <a:off x="5676474" y="188640"/>
            <a:ext cx="3888432" cy="503510"/>
          </a:xfrm>
          <a:prstGeom prst="rect">
            <a:avLst/>
          </a:prstGeom>
        </p:spPr>
        <p:txBody>
          <a:bodyPr anchor="ctr" anchorCtr="0"/>
          <a:lstStyle>
            <a:lvl1pPr>
              <a:defRPr lang="ko-KR" altLang="en-US" sz="1800" b="1" dirty="0">
                <a:latin typeface="+mj-ea"/>
                <a:ea typeface="+mj-ea"/>
              </a:defRPr>
            </a:lvl1pPr>
          </a:lstStyle>
          <a:p>
            <a:pPr marL="0" lvl="0" indent="0" algn="r">
              <a:lnSpc>
                <a:spcPct val="80000"/>
              </a:lnSpc>
              <a:buNone/>
            </a:pPr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86905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제목 슬라이드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7"/>
          <p:cNvSpPr>
            <a:spLocks noChangeShapeType="1"/>
          </p:cNvSpPr>
          <p:nvPr userDrawn="1"/>
        </p:nvSpPr>
        <p:spPr bwMode="auto">
          <a:xfrm>
            <a:off x="0" y="6407877"/>
            <a:ext cx="9906000" cy="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 sz="180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5" name="Rectangle 19"/>
          <p:cNvSpPr>
            <a:spLocks noChangeArrowheads="1"/>
          </p:cNvSpPr>
          <p:nvPr userDrawn="1"/>
        </p:nvSpPr>
        <p:spPr bwMode="auto">
          <a:xfrm>
            <a:off x="0" y="692695"/>
            <a:ext cx="9906000" cy="72479"/>
          </a:xfrm>
          <a:prstGeom prst="rect">
            <a:avLst/>
          </a:prstGeom>
          <a:solidFill>
            <a:srgbClr val="1F497D">
              <a:lumMod val="60000"/>
              <a:lumOff val="40000"/>
            </a:srgbClr>
          </a:solidFill>
          <a:ln w="12700" cap="rnd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377796" y="202148"/>
            <a:ext cx="1271951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altLang="ko-KR" sz="2000" b="1" dirty="0"/>
              <a:t>Contents</a:t>
            </a:r>
            <a:endParaRPr lang="ko-KR" altLang="en-US" sz="2000" b="1" dirty="0"/>
          </a:p>
        </p:txBody>
      </p:sp>
      <p:grpSp>
        <p:nvGrpSpPr>
          <p:cNvPr id="6" name="Group 178"/>
          <p:cNvGrpSpPr>
            <a:grpSpLocks/>
          </p:cNvGrpSpPr>
          <p:nvPr userDrawn="1"/>
        </p:nvGrpSpPr>
        <p:grpSpPr bwMode="auto">
          <a:xfrm>
            <a:off x="746067" y="1341438"/>
            <a:ext cx="3456384" cy="527787"/>
            <a:chOff x="554" y="721"/>
            <a:chExt cx="2407" cy="368"/>
          </a:xfrm>
        </p:grpSpPr>
        <p:pic>
          <p:nvPicPr>
            <p:cNvPr id="8" name="Picture 17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4" y="721"/>
              <a:ext cx="2407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 Box 180"/>
            <p:cNvSpPr txBox="1">
              <a:spLocks noChangeArrowheads="1"/>
            </p:cNvSpPr>
            <p:nvPr/>
          </p:nvSpPr>
          <p:spPr bwMode="auto">
            <a:xfrm>
              <a:off x="968" y="781"/>
              <a:ext cx="1911" cy="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  <a:buSzTx/>
                <a:buFontTx/>
                <a:buNone/>
              </a:pPr>
              <a:r>
                <a:rPr lang="ko-KR" altLang="en-US" sz="1600" dirty="0">
                  <a:solidFill>
                    <a:srgbClr val="333333"/>
                  </a:solidFill>
                  <a:latin typeface="+mn-ea"/>
                </a:rPr>
                <a:t>진행개요</a:t>
              </a:r>
              <a:endParaRPr lang="en-US" altLang="ko-KR" sz="1600" dirty="0">
                <a:solidFill>
                  <a:srgbClr val="333333"/>
                </a:solidFill>
                <a:latin typeface="+mn-ea"/>
              </a:endParaRPr>
            </a:p>
          </p:txBody>
        </p:sp>
        <p:sp>
          <p:nvSpPr>
            <p:cNvPr id="10" name="Text Box 181"/>
            <p:cNvSpPr txBox="1">
              <a:spLocks noChangeArrowheads="1"/>
            </p:cNvSpPr>
            <p:nvPr/>
          </p:nvSpPr>
          <p:spPr bwMode="auto">
            <a:xfrm>
              <a:off x="634" y="781"/>
              <a:ext cx="277" cy="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buSzTx/>
                <a:buFontTx/>
                <a:buNone/>
                <a:defRPr/>
              </a:pPr>
              <a:r>
                <a:rPr lang="en-US" altLang="ko-KR" sz="16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ea"/>
                </a:rPr>
                <a:t>Ⅰ</a:t>
              </a:r>
            </a:p>
          </p:txBody>
        </p:sp>
      </p:grpSp>
      <p:grpSp>
        <p:nvGrpSpPr>
          <p:cNvPr id="11" name="Group 186"/>
          <p:cNvGrpSpPr>
            <a:grpSpLocks/>
          </p:cNvGrpSpPr>
          <p:nvPr userDrawn="1"/>
        </p:nvGrpSpPr>
        <p:grpSpPr bwMode="auto">
          <a:xfrm>
            <a:off x="746067" y="2107046"/>
            <a:ext cx="3456384" cy="526510"/>
            <a:chOff x="554" y="1564"/>
            <a:chExt cx="2407" cy="367"/>
          </a:xfrm>
        </p:grpSpPr>
        <p:pic>
          <p:nvPicPr>
            <p:cNvPr id="12" name="Picture 18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4" y="1564"/>
              <a:ext cx="2407" cy="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 Box 188"/>
            <p:cNvSpPr txBox="1">
              <a:spLocks noChangeArrowheads="1"/>
            </p:cNvSpPr>
            <p:nvPr/>
          </p:nvSpPr>
          <p:spPr bwMode="auto">
            <a:xfrm>
              <a:off x="968" y="1624"/>
              <a:ext cx="1911" cy="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  <a:buSzTx/>
                <a:buFontTx/>
                <a:buNone/>
              </a:pPr>
              <a:r>
                <a:rPr lang="ko-KR" altLang="en-US" sz="1600" dirty="0">
                  <a:solidFill>
                    <a:srgbClr val="333333"/>
                  </a:solidFill>
                  <a:latin typeface="+mn-ea"/>
                </a:rPr>
                <a:t>전체현황</a:t>
              </a:r>
            </a:p>
          </p:txBody>
        </p:sp>
        <p:sp>
          <p:nvSpPr>
            <p:cNvPr id="14" name="Text Box 189"/>
            <p:cNvSpPr txBox="1">
              <a:spLocks noChangeArrowheads="1"/>
            </p:cNvSpPr>
            <p:nvPr/>
          </p:nvSpPr>
          <p:spPr bwMode="auto">
            <a:xfrm>
              <a:off x="634" y="1624"/>
              <a:ext cx="277" cy="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buSzTx/>
                <a:buFontTx/>
                <a:buNone/>
                <a:defRPr/>
              </a:pPr>
              <a:r>
                <a:rPr lang="en-US" altLang="ko-KR" sz="16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ea"/>
                </a:rPr>
                <a:t>II</a:t>
              </a:r>
            </a:p>
          </p:txBody>
        </p:sp>
      </p:grpSp>
      <p:grpSp>
        <p:nvGrpSpPr>
          <p:cNvPr id="15" name="Group 186"/>
          <p:cNvGrpSpPr>
            <a:grpSpLocks/>
          </p:cNvGrpSpPr>
          <p:nvPr userDrawn="1"/>
        </p:nvGrpSpPr>
        <p:grpSpPr bwMode="auto">
          <a:xfrm>
            <a:off x="746067" y="2871378"/>
            <a:ext cx="3456384" cy="526510"/>
            <a:chOff x="554" y="1564"/>
            <a:chExt cx="2407" cy="367"/>
          </a:xfrm>
        </p:grpSpPr>
        <p:pic>
          <p:nvPicPr>
            <p:cNvPr id="16" name="Picture 18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4" y="1564"/>
              <a:ext cx="2407" cy="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 Box 188"/>
            <p:cNvSpPr txBox="1">
              <a:spLocks noChangeArrowheads="1"/>
            </p:cNvSpPr>
            <p:nvPr/>
          </p:nvSpPr>
          <p:spPr bwMode="auto">
            <a:xfrm>
              <a:off x="968" y="1624"/>
              <a:ext cx="1911" cy="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  <a:buSzTx/>
                <a:buFontTx/>
                <a:buNone/>
              </a:pPr>
              <a:r>
                <a:rPr lang="ko-KR" altLang="en-US" sz="1600" dirty="0">
                  <a:solidFill>
                    <a:srgbClr val="333333"/>
                  </a:solidFill>
                  <a:latin typeface="+mn-ea"/>
                </a:rPr>
                <a:t>원인 및 대책</a:t>
              </a:r>
            </a:p>
          </p:txBody>
        </p:sp>
        <p:sp>
          <p:nvSpPr>
            <p:cNvPr id="18" name="Text Box 189"/>
            <p:cNvSpPr txBox="1">
              <a:spLocks noChangeArrowheads="1"/>
            </p:cNvSpPr>
            <p:nvPr/>
          </p:nvSpPr>
          <p:spPr bwMode="auto">
            <a:xfrm>
              <a:off x="634" y="1624"/>
              <a:ext cx="277" cy="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buSzTx/>
                <a:buFontTx/>
                <a:buNone/>
                <a:defRPr/>
              </a:pPr>
              <a:r>
                <a:rPr lang="en-US" altLang="ko-KR" sz="16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ea"/>
                </a:rPr>
                <a:t>III</a:t>
              </a:r>
            </a:p>
          </p:txBody>
        </p:sp>
      </p:grpSp>
      <p:grpSp>
        <p:nvGrpSpPr>
          <p:cNvPr id="19" name="Group 186"/>
          <p:cNvGrpSpPr>
            <a:grpSpLocks/>
          </p:cNvGrpSpPr>
          <p:nvPr userDrawn="1"/>
        </p:nvGrpSpPr>
        <p:grpSpPr bwMode="auto">
          <a:xfrm>
            <a:off x="746067" y="3635710"/>
            <a:ext cx="3456384" cy="526510"/>
            <a:chOff x="554" y="1564"/>
            <a:chExt cx="2407" cy="367"/>
          </a:xfrm>
        </p:grpSpPr>
        <p:pic>
          <p:nvPicPr>
            <p:cNvPr id="20" name="Picture 18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4" y="1564"/>
              <a:ext cx="2407" cy="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Text Box 188"/>
            <p:cNvSpPr txBox="1">
              <a:spLocks noChangeArrowheads="1"/>
            </p:cNvSpPr>
            <p:nvPr/>
          </p:nvSpPr>
          <p:spPr bwMode="auto">
            <a:xfrm>
              <a:off x="968" y="1624"/>
              <a:ext cx="1911" cy="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sz="1600" dirty="0">
                  <a:solidFill>
                    <a:srgbClr val="333333"/>
                  </a:solidFill>
                  <a:latin typeface="+mn-ea"/>
                </a:rPr>
                <a:t>조치 및 재발계획</a:t>
              </a:r>
            </a:p>
          </p:txBody>
        </p:sp>
        <p:sp>
          <p:nvSpPr>
            <p:cNvPr id="22" name="Text Box 189"/>
            <p:cNvSpPr txBox="1">
              <a:spLocks noChangeArrowheads="1"/>
            </p:cNvSpPr>
            <p:nvPr/>
          </p:nvSpPr>
          <p:spPr bwMode="auto">
            <a:xfrm>
              <a:off x="634" y="1624"/>
              <a:ext cx="277" cy="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buSzTx/>
                <a:buFontTx/>
                <a:buNone/>
                <a:defRPr/>
              </a:pPr>
              <a:r>
                <a:rPr lang="en-US" altLang="ko-KR" sz="16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ea"/>
                </a:rPr>
                <a:t>IV</a:t>
              </a:r>
            </a:p>
          </p:txBody>
        </p:sp>
      </p:grpSp>
      <p:grpSp>
        <p:nvGrpSpPr>
          <p:cNvPr id="23" name="Group 186"/>
          <p:cNvGrpSpPr>
            <a:grpSpLocks/>
          </p:cNvGrpSpPr>
          <p:nvPr userDrawn="1"/>
        </p:nvGrpSpPr>
        <p:grpSpPr bwMode="auto">
          <a:xfrm>
            <a:off x="746067" y="4402540"/>
            <a:ext cx="3456384" cy="526510"/>
            <a:chOff x="554" y="1564"/>
            <a:chExt cx="2407" cy="367"/>
          </a:xfrm>
        </p:grpSpPr>
        <p:pic>
          <p:nvPicPr>
            <p:cNvPr id="24" name="Picture 18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4" y="1564"/>
              <a:ext cx="2407" cy="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Text Box 188"/>
            <p:cNvSpPr txBox="1">
              <a:spLocks noChangeArrowheads="1"/>
            </p:cNvSpPr>
            <p:nvPr/>
          </p:nvSpPr>
          <p:spPr bwMode="auto">
            <a:xfrm>
              <a:off x="968" y="1624"/>
              <a:ext cx="1911" cy="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sz="1600" dirty="0">
                  <a:solidFill>
                    <a:srgbClr val="333333"/>
                  </a:solidFill>
                  <a:latin typeface="+mn-ea"/>
                </a:rPr>
                <a:t>결론</a:t>
              </a:r>
            </a:p>
          </p:txBody>
        </p:sp>
        <p:sp>
          <p:nvSpPr>
            <p:cNvPr id="26" name="Text Box 189"/>
            <p:cNvSpPr txBox="1">
              <a:spLocks noChangeArrowheads="1"/>
            </p:cNvSpPr>
            <p:nvPr/>
          </p:nvSpPr>
          <p:spPr bwMode="auto">
            <a:xfrm>
              <a:off x="621" y="1624"/>
              <a:ext cx="277" cy="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buSzTx/>
                <a:buFontTx/>
                <a:buNone/>
                <a:defRPr/>
              </a:pPr>
              <a:r>
                <a:rPr lang="en-US" altLang="ko-KR" sz="16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ea"/>
                </a:rPr>
                <a:t>V</a:t>
              </a:r>
            </a:p>
          </p:txBody>
        </p:sp>
      </p:grpSp>
      <p:grpSp>
        <p:nvGrpSpPr>
          <p:cNvPr id="28" name="Group 178"/>
          <p:cNvGrpSpPr>
            <a:grpSpLocks/>
          </p:cNvGrpSpPr>
          <p:nvPr userDrawn="1"/>
        </p:nvGrpSpPr>
        <p:grpSpPr bwMode="auto">
          <a:xfrm>
            <a:off x="5385048" y="1341438"/>
            <a:ext cx="3456384" cy="527787"/>
            <a:chOff x="554" y="721"/>
            <a:chExt cx="2407" cy="368"/>
          </a:xfrm>
        </p:grpSpPr>
        <p:pic>
          <p:nvPicPr>
            <p:cNvPr id="29" name="Picture 17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4" y="721"/>
              <a:ext cx="2407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Text Box 180"/>
            <p:cNvSpPr txBox="1">
              <a:spLocks noChangeArrowheads="1"/>
            </p:cNvSpPr>
            <p:nvPr/>
          </p:nvSpPr>
          <p:spPr bwMode="auto">
            <a:xfrm>
              <a:off x="968" y="781"/>
              <a:ext cx="1911" cy="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  <a:buSzTx/>
                <a:buFontTx/>
                <a:buNone/>
              </a:pPr>
              <a:r>
                <a:rPr lang="ko-KR" altLang="en-US" sz="1600" dirty="0">
                  <a:solidFill>
                    <a:srgbClr val="333333"/>
                  </a:solidFill>
                  <a:latin typeface="+mn-ea"/>
                </a:rPr>
                <a:t>진행개요</a:t>
              </a:r>
              <a:endParaRPr lang="en-US" altLang="ko-KR" sz="1600" dirty="0">
                <a:solidFill>
                  <a:srgbClr val="333333"/>
                </a:solidFill>
                <a:latin typeface="+mn-ea"/>
              </a:endParaRPr>
            </a:p>
          </p:txBody>
        </p:sp>
        <p:sp>
          <p:nvSpPr>
            <p:cNvPr id="31" name="Text Box 181"/>
            <p:cNvSpPr txBox="1">
              <a:spLocks noChangeArrowheads="1"/>
            </p:cNvSpPr>
            <p:nvPr/>
          </p:nvSpPr>
          <p:spPr bwMode="auto">
            <a:xfrm>
              <a:off x="634" y="781"/>
              <a:ext cx="277" cy="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buSzTx/>
                <a:buFontTx/>
                <a:buNone/>
                <a:defRPr/>
              </a:pPr>
              <a:r>
                <a:rPr lang="en-US" altLang="ko-KR" sz="16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ea"/>
                </a:rPr>
                <a:t>1.</a:t>
              </a:r>
              <a:endParaRPr lang="en-US" altLang="ko-KR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</a:endParaRPr>
            </a:p>
          </p:txBody>
        </p:sp>
      </p:grpSp>
      <p:grpSp>
        <p:nvGrpSpPr>
          <p:cNvPr id="32" name="Group 186"/>
          <p:cNvGrpSpPr>
            <a:grpSpLocks/>
          </p:cNvGrpSpPr>
          <p:nvPr userDrawn="1"/>
        </p:nvGrpSpPr>
        <p:grpSpPr bwMode="auto">
          <a:xfrm>
            <a:off x="5385048" y="2107046"/>
            <a:ext cx="3456384" cy="526510"/>
            <a:chOff x="554" y="1564"/>
            <a:chExt cx="2407" cy="367"/>
          </a:xfrm>
        </p:grpSpPr>
        <p:pic>
          <p:nvPicPr>
            <p:cNvPr id="33" name="Picture 18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4" y="1564"/>
              <a:ext cx="2407" cy="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Text Box 188"/>
            <p:cNvSpPr txBox="1">
              <a:spLocks noChangeArrowheads="1"/>
            </p:cNvSpPr>
            <p:nvPr/>
          </p:nvSpPr>
          <p:spPr bwMode="auto">
            <a:xfrm>
              <a:off x="968" y="1624"/>
              <a:ext cx="1911" cy="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  <a:buSzTx/>
                <a:buFontTx/>
                <a:buNone/>
              </a:pPr>
              <a:r>
                <a:rPr lang="ko-KR" altLang="en-US" sz="1600" dirty="0">
                  <a:solidFill>
                    <a:srgbClr val="333333"/>
                  </a:solidFill>
                  <a:latin typeface="+mn-ea"/>
                </a:rPr>
                <a:t>전체현황</a:t>
              </a:r>
            </a:p>
          </p:txBody>
        </p:sp>
        <p:sp>
          <p:nvSpPr>
            <p:cNvPr id="35" name="Text Box 189"/>
            <p:cNvSpPr txBox="1">
              <a:spLocks noChangeArrowheads="1"/>
            </p:cNvSpPr>
            <p:nvPr/>
          </p:nvSpPr>
          <p:spPr bwMode="auto">
            <a:xfrm>
              <a:off x="634" y="1624"/>
              <a:ext cx="277" cy="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buSzTx/>
                <a:buFontTx/>
                <a:buNone/>
                <a:defRPr/>
              </a:pPr>
              <a:r>
                <a:rPr lang="en-US" altLang="ko-KR" sz="16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ea"/>
                </a:rPr>
                <a:t>2.</a:t>
              </a:r>
              <a:endParaRPr lang="en-US" altLang="ko-KR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</a:endParaRPr>
            </a:p>
          </p:txBody>
        </p:sp>
      </p:grpSp>
      <p:grpSp>
        <p:nvGrpSpPr>
          <p:cNvPr id="36" name="Group 186"/>
          <p:cNvGrpSpPr>
            <a:grpSpLocks/>
          </p:cNvGrpSpPr>
          <p:nvPr userDrawn="1"/>
        </p:nvGrpSpPr>
        <p:grpSpPr bwMode="auto">
          <a:xfrm>
            <a:off x="5385048" y="2871378"/>
            <a:ext cx="3456384" cy="526510"/>
            <a:chOff x="554" y="1564"/>
            <a:chExt cx="2407" cy="367"/>
          </a:xfrm>
        </p:grpSpPr>
        <p:pic>
          <p:nvPicPr>
            <p:cNvPr id="37" name="Picture 18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4" y="1564"/>
              <a:ext cx="2407" cy="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" name="Text Box 188"/>
            <p:cNvSpPr txBox="1">
              <a:spLocks noChangeArrowheads="1"/>
            </p:cNvSpPr>
            <p:nvPr/>
          </p:nvSpPr>
          <p:spPr bwMode="auto">
            <a:xfrm>
              <a:off x="968" y="1624"/>
              <a:ext cx="1911" cy="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  <a:buSzTx/>
                <a:buFontTx/>
                <a:buNone/>
              </a:pPr>
              <a:r>
                <a:rPr lang="ko-KR" altLang="en-US" sz="1600" dirty="0">
                  <a:solidFill>
                    <a:srgbClr val="333333"/>
                  </a:solidFill>
                  <a:latin typeface="+mn-ea"/>
                </a:rPr>
                <a:t>원인 및 대책</a:t>
              </a:r>
            </a:p>
          </p:txBody>
        </p:sp>
        <p:sp>
          <p:nvSpPr>
            <p:cNvPr id="39" name="Text Box 189"/>
            <p:cNvSpPr txBox="1">
              <a:spLocks noChangeArrowheads="1"/>
            </p:cNvSpPr>
            <p:nvPr/>
          </p:nvSpPr>
          <p:spPr bwMode="auto">
            <a:xfrm>
              <a:off x="634" y="1624"/>
              <a:ext cx="277" cy="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buSzTx/>
                <a:buFontTx/>
                <a:buNone/>
                <a:defRPr/>
              </a:pPr>
              <a:r>
                <a:rPr lang="en-US" altLang="ko-KR" sz="16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ea"/>
                </a:rPr>
                <a:t>3.</a:t>
              </a:r>
              <a:endParaRPr lang="en-US" altLang="ko-KR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</a:endParaRPr>
            </a:p>
          </p:txBody>
        </p:sp>
      </p:grpSp>
      <p:grpSp>
        <p:nvGrpSpPr>
          <p:cNvPr id="40" name="Group 186"/>
          <p:cNvGrpSpPr>
            <a:grpSpLocks/>
          </p:cNvGrpSpPr>
          <p:nvPr userDrawn="1"/>
        </p:nvGrpSpPr>
        <p:grpSpPr bwMode="auto">
          <a:xfrm>
            <a:off x="5385048" y="3635710"/>
            <a:ext cx="3456384" cy="526510"/>
            <a:chOff x="554" y="1564"/>
            <a:chExt cx="2407" cy="367"/>
          </a:xfrm>
        </p:grpSpPr>
        <p:pic>
          <p:nvPicPr>
            <p:cNvPr id="41" name="Picture 18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4" y="1564"/>
              <a:ext cx="2407" cy="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" name="Text Box 188"/>
            <p:cNvSpPr txBox="1">
              <a:spLocks noChangeArrowheads="1"/>
            </p:cNvSpPr>
            <p:nvPr/>
          </p:nvSpPr>
          <p:spPr bwMode="auto">
            <a:xfrm>
              <a:off x="968" y="1624"/>
              <a:ext cx="1911" cy="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sz="1600" dirty="0">
                  <a:solidFill>
                    <a:srgbClr val="333333"/>
                  </a:solidFill>
                  <a:latin typeface="+mn-ea"/>
                </a:rPr>
                <a:t>조치 및 재발계획</a:t>
              </a:r>
            </a:p>
          </p:txBody>
        </p:sp>
        <p:sp>
          <p:nvSpPr>
            <p:cNvPr id="43" name="Text Box 189"/>
            <p:cNvSpPr txBox="1">
              <a:spLocks noChangeArrowheads="1"/>
            </p:cNvSpPr>
            <p:nvPr/>
          </p:nvSpPr>
          <p:spPr bwMode="auto">
            <a:xfrm>
              <a:off x="634" y="1624"/>
              <a:ext cx="277" cy="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buSzTx/>
                <a:buFontTx/>
                <a:buNone/>
                <a:defRPr/>
              </a:pPr>
              <a:r>
                <a:rPr lang="en-US" altLang="ko-KR" sz="16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ea"/>
                </a:rPr>
                <a:t>4.</a:t>
              </a:r>
              <a:endParaRPr lang="en-US" altLang="ko-KR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</a:endParaRPr>
            </a:p>
          </p:txBody>
        </p:sp>
      </p:grpSp>
      <p:grpSp>
        <p:nvGrpSpPr>
          <p:cNvPr id="44" name="Group 186"/>
          <p:cNvGrpSpPr>
            <a:grpSpLocks/>
          </p:cNvGrpSpPr>
          <p:nvPr userDrawn="1"/>
        </p:nvGrpSpPr>
        <p:grpSpPr bwMode="auto">
          <a:xfrm>
            <a:off x="5385048" y="4402540"/>
            <a:ext cx="3456384" cy="526510"/>
            <a:chOff x="554" y="1564"/>
            <a:chExt cx="2407" cy="367"/>
          </a:xfrm>
        </p:grpSpPr>
        <p:pic>
          <p:nvPicPr>
            <p:cNvPr id="45" name="Picture 18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4" y="1564"/>
              <a:ext cx="2407" cy="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" name="Text Box 188"/>
            <p:cNvSpPr txBox="1">
              <a:spLocks noChangeArrowheads="1"/>
            </p:cNvSpPr>
            <p:nvPr/>
          </p:nvSpPr>
          <p:spPr bwMode="auto">
            <a:xfrm>
              <a:off x="968" y="1624"/>
              <a:ext cx="1911" cy="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sz="1600" dirty="0">
                  <a:solidFill>
                    <a:srgbClr val="333333"/>
                  </a:solidFill>
                  <a:latin typeface="+mn-ea"/>
                </a:rPr>
                <a:t>결론</a:t>
              </a:r>
            </a:p>
          </p:txBody>
        </p:sp>
        <p:sp>
          <p:nvSpPr>
            <p:cNvPr id="47" name="Text Box 189"/>
            <p:cNvSpPr txBox="1">
              <a:spLocks noChangeArrowheads="1"/>
            </p:cNvSpPr>
            <p:nvPr/>
          </p:nvSpPr>
          <p:spPr bwMode="auto">
            <a:xfrm>
              <a:off x="621" y="1624"/>
              <a:ext cx="277" cy="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buSzTx/>
                <a:buFontTx/>
                <a:buNone/>
                <a:defRPr/>
              </a:pPr>
              <a:r>
                <a:rPr lang="en-US" altLang="ko-KR" sz="16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ea"/>
                </a:rPr>
                <a:t>5.</a:t>
              </a:r>
              <a:endParaRPr lang="en-US" altLang="ko-KR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</a:endParaRPr>
            </a:p>
          </p:txBody>
        </p:sp>
      </p:grpSp>
      <p:sp>
        <p:nvSpPr>
          <p:cNvPr id="48" name="TextBox 47"/>
          <p:cNvSpPr txBox="1"/>
          <p:nvPr userDrawn="1"/>
        </p:nvSpPr>
        <p:spPr>
          <a:xfrm>
            <a:off x="1258435" y="6525924"/>
            <a:ext cx="391058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3663" indent="-93663" algn="l"/>
            <a:r>
              <a:rPr lang="en-US" altLang="ko-KR" sz="800" dirty="0">
                <a:solidFill>
                  <a:schemeClr val="bg1">
                    <a:lumMod val="50000"/>
                  </a:schemeClr>
                </a:solidFill>
                <a:latin typeface="+mn-lt"/>
                <a:ea typeface="맑은 고딕"/>
              </a:rPr>
              <a:t>※ </a:t>
            </a:r>
            <a:r>
              <a:rPr lang="ko-KR" altLang="en-US" sz="800" dirty="0">
                <a:solidFill>
                  <a:schemeClr val="bg1">
                    <a:lumMod val="50000"/>
                  </a:schemeClr>
                </a:solidFill>
                <a:latin typeface="+mn-lt"/>
                <a:ea typeface="맑은 고딕"/>
              </a:rPr>
              <a:t>본 자료의 지적재산권은 </a:t>
            </a:r>
            <a:r>
              <a:rPr lang="en-US" altLang="ko-KR" sz="8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맑은 고딕"/>
              </a:rPr>
              <a:t>(</a:t>
            </a:r>
            <a:r>
              <a:rPr lang="ko-KR" altLang="en-US" sz="8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맑은 고딕"/>
              </a:rPr>
              <a:t>주</a:t>
            </a:r>
            <a:r>
              <a:rPr lang="en-US" altLang="ko-KR" sz="8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맑은 고딕"/>
              </a:rPr>
              <a:t>)</a:t>
            </a:r>
            <a:r>
              <a:rPr lang="ko-KR" altLang="en-US" sz="800" dirty="0" err="1" smtClean="0">
                <a:solidFill>
                  <a:schemeClr val="bg1">
                    <a:lumMod val="50000"/>
                  </a:schemeClr>
                </a:solidFill>
                <a:latin typeface="+mn-lt"/>
                <a:ea typeface="맑은 고딕"/>
              </a:rPr>
              <a:t>유텔에</a:t>
            </a:r>
            <a:r>
              <a:rPr lang="ko-KR" altLang="en-US" sz="8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맑은 고딕"/>
              </a:rPr>
              <a:t> </a:t>
            </a:r>
            <a:r>
              <a:rPr lang="ko-KR" altLang="en-US" sz="800" dirty="0">
                <a:solidFill>
                  <a:schemeClr val="bg1">
                    <a:lumMod val="50000"/>
                  </a:schemeClr>
                </a:solidFill>
                <a:latin typeface="+mn-lt"/>
                <a:ea typeface="맑은 고딕"/>
              </a:rPr>
              <a:t>있음</a:t>
            </a:r>
            <a:r>
              <a:rPr lang="en-US" altLang="ko-KR" sz="800" dirty="0">
                <a:solidFill>
                  <a:schemeClr val="bg1">
                    <a:lumMod val="50000"/>
                  </a:schemeClr>
                </a:solidFill>
                <a:latin typeface="+mn-lt"/>
                <a:ea typeface="맑은 고딕"/>
              </a:rPr>
              <a:t>. </a:t>
            </a:r>
            <a:r>
              <a:rPr lang="ko-KR" altLang="en-US" sz="800" dirty="0">
                <a:solidFill>
                  <a:schemeClr val="bg1">
                    <a:lumMod val="50000"/>
                  </a:schemeClr>
                </a:solidFill>
                <a:latin typeface="+mn-lt"/>
                <a:ea typeface="맑은 고딕"/>
              </a:rPr>
              <a:t>자료의 무단 복제 복사를 금함</a:t>
            </a:r>
            <a:r>
              <a:rPr lang="en-US" altLang="ko-KR" sz="800" dirty="0">
                <a:solidFill>
                  <a:schemeClr val="bg1">
                    <a:lumMod val="50000"/>
                  </a:schemeClr>
                </a:solidFill>
                <a:latin typeface="+mn-lt"/>
                <a:ea typeface="맑은 고딕"/>
              </a:rPr>
              <a:t>.</a:t>
            </a:r>
            <a:endParaRPr lang="ko-KR" altLang="en-US" sz="800" dirty="0">
              <a:solidFill>
                <a:schemeClr val="bg1">
                  <a:lumMod val="50000"/>
                </a:schemeClr>
              </a:solidFill>
              <a:latin typeface="+mn-lt"/>
              <a:ea typeface="맑은 고딕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 rot="20754295">
            <a:off x="2938861" y="5568136"/>
            <a:ext cx="2939438" cy="36933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번호체계는 선택해서 사용</a:t>
            </a:r>
            <a:endParaRPr lang="ko-KR" altLang="en-US" dirty="0"/>
          </a:p>
        </p:txBody>
      </p:sp>
      <p:sp>
        <p:nvSpPr>
          <p:cNvPr id="50" name="TextBox 49"/>
          <p:cNvSpPr txBox="1"/>
          <p:nvPr userDrawn="1"/>
        </p:nvSpPr>
        <p:spPr>
          <a:xfrm>
            <a:off x="5568207" y="6505435"/>
            <a:ext cx="27691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Copyright </a:t>
            </a:r>
            <a:r>
              <a:rPr lang="en-US" altLang="ko-KR" sz="8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바탕체" panose="02030609000101010101" pitchFamily="17" charset="-127"/>
              </a:rPr>
              <a:t>ⓒ 2000 </a:t>
            </a:r>
            <a:r>
              <a:rPr lang="en-US" altLang="ko-KR" sz="8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U-Tel. All Rights Reserved.</a:t>
            </a:r>
            <a:endParaRPr lang="ko-KR" altLang="en-US" sz="8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1" name="그림 5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7456" y="6481677"/>
            <a:ext cx="599873" cy="23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029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572">
          <p15:clr>
            <a:srgbClr val="FBAE40"/>
          </p15:clr>
        </p15:guide>
        <p15:guide id="2" pos="3120">
          <p15:clr>
            <a:srgbClr val="FBAE40"/>
          </p15:clr>
        </p15:guide>
        <p15:guide id="3" pos="116">
          <p15:clr>
            <a:srgbClr val="FBAE40"/>
          </p15:clr>
        </p15:guide>
        <p15:guide id="4" pos="6124">
          <p15:clr>
            <a:srgbClr val="FBAE40"/>
          </p15:clr>
        </p15:guide>
        <p15:guide id="5" orient="horz" pos="663">
          <p15:clr>
            <a:srgbClr val="FBAE40"/>
          </p15:clr>
        </p15:guide>
        <p15:guide id="6" orient="horz" pos="2160">
          <p15:clr>
            <a:srgbClr val="FBAE40"/>
          </p15:clr>
        </p15:guide>
        <p15:guide id="7" pos="163">
          <p15:clr>
            <a:srgbClr val="FBAE40"/>
          </p15:clr>
        </p15:guide>
        <p15:guide id="8" pos="6078">
          <p15:clr>
            <a:srgbClr val="FBAE40"/>
          </p15:clr>
        </p15:guide>
        <p15:guide id="9" orient="horz" pos="845">
          <p15:clr>
            <a:srgbClr val="FBAE40"/>
          </p15:clr>
        </p15:guide>
        <p15:guide id="10" orient="horz" pos="3974">
          <p15:clr>
            <a:srgbClr val="FBAE40"/>
          </p15:clr>
        </p15:guide>
        <p15:guide id="11" orient="horz" pos="392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7"/>
          <p:cNvSpPr>
            <a:spLocks noChangeShapeType="1"/>
          </p:cNvSpPr>
          <p:nvPr userDrawn="1"/>
        </p:nvSpPr>
        <p:spPr bwMode="auto">
          <a:xfrm>
            <a:off x="0" y="6407877"/>
            <a:ext cx="9906000" cy="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 sz="180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6" name="Rectangle 19"/>
          <p:cNvSpPr>
            <a:spLocks noChangeArrowheads="1"/>
          </p:cNvSpPr>
          <p:nvPr userDrawn="1"/>
        </p:nvSpPr>
        <p:spPr bwMode="auto">
          <a:xfrm>
            <a:off x="0" y="692695"/>
            <a:ext cx="9906000" cy="72479"/>
          </a:xfrm>
          <a:prstGeom prst="rect">
            <a:avLst/>
          </a:prstGeom>
          <a:solidFill>
            <a:srgbClr val="1F497D">
              <a:lumMod val="60000"/>
              <a:lumOff val="40000"/>
            </a:srgbClr>
          </a:solidFill>
          <a:ln w="12700" cap="rnd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77745" y="6472389"/>
            <a:ext cx="1569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kern="1200" dirty="0" smtClean="0">
                <a:solidFill>
                  <a:srgbClr val="0000FF"/>
                </a:solidFill>
                <a:latin typeface="+mj-ea"/>
                <a:ea typeface="+mn-ea"/>
                <a:cs typeface="Arial" pitchFamily="34" charset="0"/>
              </a:rPr>
              <a:t>품질혁신</a:t>
            </a:r>
            <a:r>
              <a:rPr lang="en-US" altLang="ko-KR" sz="1200" b="1" kern="1200" dirty="0" smtClean="0">
                <a:solidFill>
                  <a:srgbClr val="0000FF"/>
                </a:solidFill>
                <a:latin typeface="+mj-ea"/>
                <a:ea typeface="+mn-ea"/>
                <a:cs typeface="Arial" pitchFamily="34" charset="0"/>
              </a:rPr>
              <a:t>! </a:t>
            </a:r>
            <a:r>
              <a:rPr lang="ko-KR" altLang="en-US" sz="1200" b="1" kern="1200" dirty="0" smtClean="0">
                <a:solidFill>
                  <a:srgbClr val="0000FF"/>
                </a:solidFill>
                <a:latin typeface="+mj-ea"/>
                <a:ea typeface="+mn-ea"/>
                <a:cs typeface="Arial" pitchFamily="34" charset="0"/>
              </a:rPr>
              <a:t>고객만족</a:t>
            </a:r>
            <a:r>
              <a:rPr lang="en-US" altLang="ko-KR" sz="1200" b="1" kern="1200" dirty="0" smtClean="0">
                <a:solidFill>
                  <a:srgbClr val="0000FF"/>
                </a:solidFill>
                <a:latin typeface="+mj-ea"/>
                <a:ea typeface="+mn-ea"/>
                <a:cs typeface="Arial" pitchFamily="34" charset="0"/>
              </a:rPr>
              <a:t>!</a:t>
            </a:r>
            <a:endParaRPr lang="ko-KR" altLang="en-US" sz="1200" b="1" kern="1200" dirty="0">
              <a:solidFill>
                <a:srgbClr val="0000FF"/>
              </a:solidFill>
              <a:latin typeface="+mj-ea"/>
              <a:ea typeface="+mn-ea"/>
              <a:cs typeface="Arial" pitchFamily="34" charset="0"/>
            </a:endParaRPr>
          </a:p>
        </p:txBody>
      </p:sp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7456" y="6481677"/>
            <a:ext cx="599873" cy="239202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790775" y="2996952"/>
            <a:ext cx="45512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감사합니다 </a:t>
            </a:r>
            <a:r>
              <a:rPr kumimoji="1" lang="en-US" altLang="ko-KR" sz="60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940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7"/>
          <p:cNvSpPr>
            <a:spLocks noChangeShapeType="1"/>
          </p:cNvSpPr>
          <p:nvPr userDrawn="1"/>
        </p:nvSpPr>
        <p:spPr bwMode="auto">
          <a:xfrm>
            <a:off x="0" y="6407877"/>
            <a:ext cx="9906000" cy="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 sz="180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6" name="Rectangle 19"/>
          <p:cNvSpPr>
            <a:spLocks noChangeArrowheads="1"/>
          </p:cNvSpPr>
          <p:nvPr userDrawn="1"/>
        </p:nvSpPr>
        <p:spPr bwMode="auto">
          <a:xfrm>
            <a:off x="0" y="692695"/>
            <a:ext cx="9906000" cy="72479"/>
          </a:xfrm>
          <a:prstGeom prst="rect">
            <a:avLst/>
          </a:prstGeom>
          <a:solidFill>
            <a:srgbClr val="1F497D">
              <a:lumMod val="60000"/>
              <a:lumOff val="40000"/>
            </a:srgbClr>
          </a:solidFill>
          <a:ln w="12700" cap="rnd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12" name="그룹 11"/>
          <p:cNvGrpSpPr/>
          <p:nvPr userDrawn="1"/>
        </p:nvGrpSpPr>
        <p:grpSpPr>
          <a:xfrm>
            <a:off x="2077028" y="1340768"/>
            <a:ext cx="5686425" cy="4248472"/>
            <a:chOff x="2077028" y="1702504"/>
            <a:chExt cx="5686425" cy="4248472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2" cstate="print">
              <a:lum bright="31000"/>
            </a:blip>
            <a:srcRect/>
            <a:stretch>
              <a:fillRect/>
            </a:stretch>
          </p:blipFill>
          <p:spPr bwMode="auto">
            <a:xfrm>
              <a:off x="2077028" y="2941076"/>
              <a:ext cx="5686425" cy="3009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TextBox 13"/>
            <p:cNvSpPr txBox="1"/>
            <p:nvPr/>
          </p:nvSpPr>
          <p:spPr>
            <a:xfrm>
              <a:off x="2823344" y="1702504"/>
              <a:ext cx="410727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fontAlgn="base">
                <a:spcBef>
                  <a:spcPct val="20000"/>
                </a:spcBef>
                <a:spcAft>
                  <a:spcPct val="0"/>
                </a:spcAft>
              </a:pPr>
              <a:r>
                <a:rPr kumimoji="1" lang="en-US" altLang="ko-KR" sz="5400" b="1" dirty="0" smtClean="0">
                  <a:solidFill>
                    <a:srgbClr val="0066FF"/>
                  </a:solidFill>
                  <a:latin typeface="+mj-ea"/>
                </a:rPr>
                <a:t>Thank You !</a:t>
              </a:r>
            </a:p>
          </p:txBody>
        </p:sp>
      </p:grpSp>
      <p:pic>
        <p:nvPicPr>
          <p:cNvPr id="9" name="그림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472" y="6505435"/>
            <a:ext cx="1228818" cy="19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893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그림 94" descr="사업회의-본문.jpg"/>
          <p:cNvPicPr>
            <a:picLocks noChangeAspect="1"/>
          </p:cNvPicPr>
          <p:nvPr userDrawn="1"/>
        </p:nvPicPr>
        <p:blipFill>
          <a:blip r:embed="rId2" cstate="print"/>
          <a:srcRect t="95149"/>
          <a:stretch>
            <a:fillRect/>
          </a:stretch>
        </p:blipFill>
        <p:spPr bwMode="auto">
          <a:xfrm>
            <a:off x="0" y="6538006"/>
            <a:ext cx="9906000" cy="33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 userDrawn="1"/>
        </p:nvSpPr>
        <p:spPr>
          <a:xfrm>
            <a:off x="3008784" y="548680"/>
            <a:ext cx="3528392" cy="400110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smtClean="0"/>
              <a:t>기관 및 회사 로고 모음</a:t>
            </a:r>
            <a:endParaRPr lang="ko-KR" altLang="en-US" sz="2000"/>
          </a:p>
        </p:txBody>
      </p:sp>
      <p:pic>
        <p:nvPicPr>
          <p:cNvPr id="4" name="그림 13" descr="방위사업청 로고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8784" y="5980456"/>
            <a:ext cx="1507505" cy="533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넥스원 CI"/>
          <p:cNvPicPr>
            <a:picLocks noChangeAspect="1" noChangeArrowheads="1"/>
          </p:cNvPicPr>
          <p:nvPr userDrawn="1"/>
        </p:nvPicPr>
        <p:blipFill>
          <a:blip r:embed="rId4" cstate="print">
            <a:lum contrast="40000"/>
          </a:blip>
          <a:srcRect/>
          <a:stretch>
            <a:fillRect/>
          </a:stretch>
        </p:blipFill>
        <p:spPr bwMode="auto">
          <a:xfrm>
            <a:off x="1554572" y="5798788"/>
            <a:ext cx="1122828" cy="69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11"/>
          <p:cNvGrpSpPr>
            <a:grpSpLocks/>
          </p:cNvGrpSpPr>
          <p:nvPr userDrawn="1"/>
        </p:nvGrpSpPr>
        <p:grpSpPr bwMode="auto">
          <a:xfrm>
            <a:off x="4592960" y="6061247"/>
            <a:ext cx="1701481" cy="372201"/>
            <a:chOff x="2258" y="3541"/>
            <a:chExt cx="1328" cy="313"/>
          </a:xfrm>
        </p:grpSpPr>
        <p:pic>
          <p:nvPicPr>
            <p:cNvPr id="7" name="Picture 7" descr="pfaa_img2"/>
            <p:cNvPicPr>
              <a:picLocks noChangeAspect="1" noChangeArrowheads="1"/>
            </p:cNvPicPr>
            <p:nvPr userDrawn="1"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58" y="3541"/>
              <a:ext cx="544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0" descr="pfaa_img1"/>
            <p:cNvPicPr>
              <a:picLocks noChangeAspect="1" noChangeArrowheads="1"/>
            </p:cNvPicPr>
            <p:nvPr userDrawn="1"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02" y="3568"/>
              <a:ext cx="784" cy="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" name="그림 8" descr="central_slogan_gif.gif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6465168" y="6081301"/>
            <a:ext cx="1377697" cy="288627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 noChangeArrowheads="1"/>
          </p:cNvPicPr>
          <p:nvPr userDrawn="1"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90052" y="990936"/>
            <a:ext cx="1518122" cy="266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그룹 66"/>
          <p:cNvGrpSpPr>
            <a:grpSpLocks/>
          </p:cNvGrpSpPr>
          <p:nvPr userDrawn="1"/>
        </p:nvGrpSpPr>
        <p:grpSpPr bwMode="auto">
          <a:xfrm>
            <a:off x="223573" y="6579235"/>
            <a:ext cx="1238250" cy="217487"/>
            <a:chOff x="2214563" y="285750"/>
            <a:chExt cx="2203450" cy="419100"/>
          </a:xfrm>
        </p:grpSpPr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2713401" y="576366"/>
              <a:ext cx="58146" cy="70361"/>
            </a:xfrm>
            <a:custGeom>
              <a:avLst/>
              <a:gdLst/>
              <a:ahLst/>
              <a:cxnLst>
                <a:cxn ang="0">
                  <a:pos x="24" y="28"/>
                </a:cxn>
                <a:cxn ang="0">
                  <a:pos x="10" y="28"/>
                </a:cxn>
                <a:cxn ang="0">
                  <a:pos x="18" y="6"/>
                </a:cxn>
                <a:cxn ang="0">
                  <a:pos x="24" y="28"/>
                </a:cxn>
                <a:cxn ang="0">
                  <a:pos x="36" y="44"/>
                </a:cxn>
                <a:cxn ang="0">
                  <a:pos x="20" y="0"/>
                </a:cxn>
                <a:cxn ang="0">
                  <a:pos x="14" y="0"/>
                </a:cxn>
                <a:cxn ang="0">
                  <a:pos x="0" y="44"/>
                </a:cxn>
                <a:cxn ang="0">
                  <a:pos x="4" y="44"/>
                </a:cxn>
                <a:cxn ang="0">
                  <a:pos x="8" y="32"/>
                </a:cxn>
                <a:cxn ang="0">
                  <a:pos x="26" y="32"/>
                </a:cxn>
                <a:cxn ang="0">
                  <a:pos x="30" y="44"/>
                </a:cxn>
                <a:cxn ang="0">
                  <a:pos x="36" y="44"/>
                </a:cxn>
              </a:cxnLst>
              <a:rect l="0" t="0" r="r" b="b"/>
              <a:pathLst>
                <a:path w="36" h="44">
                  <a:moveTo>
                    <a:pt x="24" y="28"/>
                  </a:moveTo>
                  <a:lnTo>
                    <a:pt x="10" y="28"/>
                  </a:lnTo>
                  <a:lnTo>
                    <a:pt x="18" y="6"/>
                  </a:lnTo>
                  <a:lnTo>
                    <a:pt x="24" y="28"/>
                  </a:lnTo>
                  <a:close/>
                  <a:moveTo>
                    <a:pt x="36" y="44"/>
                  </a:moveTo>
                  <a:lnTo>
                    <a:pt x="20" y="0"/>
                  </a:lnTo>
                  <a:lnTo>
                    <a:pt x="14" y="0"/>
                  </a:lnTo>
                  <a:lnTo>
                    <a:pt x="0" y="44"/>
                  </a:lnTo>
                  <a:lnTo>
                    <a:pt x="4" y="44"/>
                  </a:lnTo>
                  <a:lnTo>
                    <a:pt x="8" y="32"/>
                  </a:lnTo>
                  <a:lnTo>
                    <a:pt x="26" y="32"/>
                  </a:lnTo>
                  <a:lnTo>
                    <a:pt x="30" y="44"/>
                  </a:lnTo>
                  <a:lnTo>
                    <a:pt x="36" y="4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+mn-lt"/>
                <a:ea typeface="+mn-ea"/>
              </a:endParaRPr>
            </a:p>
          </p:txBody>
        </p:sp>
        <p:sp>
          <p:nvSpPr>
            <p:cNvPr id="14" name="Freeform 7"/>
            <p:cNvSpPr>
              <a:spLocks/>
            </p:cNvSpPr>
            <p:nvPr/>
          </p:nvSpPr>
          <p:spPr bwMode="auto">
            <a:xfrm>
              <a:off x="2774608" y="576366"/>
              <a:ext cx="52025" cy="70361"/>
            </a:xfrm>
            <a:custGeom>
              <a:avLst/>
              <a:gdLst/>
              <a:ahLst/>
              <a:cxnLst>
                <a:cxn ang="0">
                  <a:pos x="30" y="44"/>
                </a:cxn>
                <a:cxn ang="0">
                  <a:pos x="30" y="38"/>
                </a:cxn>
                <a:cxn ang="0">
                  <a:pos x="30" y="38"/>
                </a:cxn>
                <a:cxn ang="0">
                  <a:pos x="24" y="42"/>
                </a:cxn>
                <a:cxn ang="0">
                  <a:pos x="18" y="44"/>
                </a:cxn>
                <a:cxn ang="0">
                  <a:pos x="18" y="44"/>
                </a:cxn>
                <a:cxn ang="0">
                  <a:pos x="10" y="42"/>
                </a:cxn>
                <a:cxn ang="0">
                  <a:pos x="10" y="42"/>
                </a:cxn>
                <a:cxn ang="0">
                  <a:pos x="6" y="38"/>
                </a:cxn>
                <a:cxn ang="0">
                  <a:pos x="2" y="34"/>
                </a:cxn>
                <a:cxn ang="0">
                  <a:pos x="2" y="28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2" y="16"/>
                </a:cxn>
                <a:cxn ang="0">
                  <a:pos x="2" y="10"/>
                </a:cxn>
                <a:cxn ang="0">
                  <a:pos x="6" y="6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24" y="0"/>
                </a:cxn>
                <a:cxn ang="0">
                  <a:pos x="28" y="4"/>
                </a:cxn>
                <a:cxn ang="0">
                  <a:pos x="32" y="8"/>
                </a:cxn>
                <a:cxn ang="0">
                  <a:pos x="34" y="14"/>
                </a:cxn>
                <a:cxn ang="0">
                  <a:pos x="28" y="14"/>
                </a:cxn>
                <a:cxn ang="0">
                  <a:pos x="28" y="14"/>
                </a:cxn>
                <a:cxn ang="0">
                  <a:pos x="24" y="8"/>
                </a:cxn>
                <a:cxn ang="0">
                  <a:pos x="22" y="6"/>
                </a:cxn>
                <a:cxn ang="0">
                  <a:pos x="18" y="4"/>
                </a:cxn>
                <a:cxn ang="0">
                  <a:pos x="18" y="4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0" y="10"/>
                </a:cxn>
                <a:cxn ang="0">
                  <a:pos x="8" y="14"/>
                </a:cxn>
                <a:cxn ang="0">
                  <a:pos x="6" y="22"/>
                </a:cxn>
                <a:cxn ang="0">
                  <a:pos x="6" y="22"/>
                </a:cxn>
                <a:cxn ang="0">
                  <a:pos x="8" y="30"/>
                </a:cxn>
                <a:cxn ang="0">
                  <a:pos x="10" y="34"/>
                </a:cxn>
                <a:cxn ang="0">
                  <a:pos x="12" y="38"/>
                </a:cxn>
                <a:cxn ang="0">
                  <a:pos x="12" y="38"/>
                </a:cxn>
                <a:cxn ang="0">
                  <a:pos x="18" y="40"/>
                </a:cxn>
                <a:cxn ang="0">
                  <a:pos x="18" y="40"/>
                </a:cxn>
                <a:cxn ang="0">
                  <a:pos x="22" y="38"/>
                </a:cxn>
                <a:cxn ang="0">
                  <a:pos x="26" y="36"/>
                </a:cxn>
                <a:cxn ang="0">
                  <a:pos x="28" y="32"/>
                </a:cxn>
                <a:cxn ang="0">
                  <a:pos x="30" y="26"/>
                </a:cxn>
                <a:cxn ang="0">
                  <a:pos x="18" y="26"/>
                </a:cxn>
                <a:cxn ang="0">
                  <a:pos x="18" y="22"/>
                </a:cxn>
                <a:cxn ang="0">
                  <a:pos x="34" y="22"/>
                </a:cxn>
                <a:cxn ang="0">
                  <a:pos x="34" y="44"/>
                </a:cxn>
                <a:cxn ang="0">
                  <a:pos x="30" y="44"/>
                </a:cxn>
              </a:cxnLst>
              <a:rect l="0" t="0" r="r" b="b"/>
              <a:pathLst>
                <a:path w="34" h="44">
                  <a:moveTo>
                    <a:pt x="30" y="44"/>
                  </a:moveTo>
                  <a:lnTo>
                    <a:pt x="30" y="38"/>
                  </a:lnTo>
                  <a:lnTo>
                    <a:pt x="30" y="38"/>
                  </a:lnTo>
                  <a:lnTo>
                    <a:pt x="24" y="42"/>
                  </a:lnTo>
                  <a:lnTo>
                    <a:pt x="18" y="44"/>
                  </a:lnTo>
                  <a:lnTo>
                    <a:pt x="18" y="44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6" y="38"/>
                  </a:lnTo>
                  <a:lnTo>
                    <a:pt x="2" y="34"/>
                  </a:lnTo>
                  <a:lnTo>
                    <a:pt x="2" y="28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6"/>
                  </a:lnTo>
                  <a:lnTo>
                    <a:pt x="2" y="10"/>
                  </a:lnTo>
                  <a:lnTo>
                    <a:pt x="6" y="6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8" y="4"/>
                  </a:lnTo>
                  <a:lnTo>
                    <a:pt x="32" y="8"/>
                  </a:lnTo>
                  <a:lnTo>
                    <a:pt x="34" y="14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4" y="8"/>
                  </a:lnTo>
                  <a:lnTo>
                    <a:pt x="22" y="6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0" y="10"/>
                  </a:lnTo>
                  <a:lnTo>
                    <a:pt x="8" y="14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8" y="30"/>
                  </a:lnTo>
                  <a:lnTo>
                    <a:pt x="10" y="34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8" y="40"/>
                  </a:lnTo>
                  <a:lnTo>
                    <a:pt x="18" y="40"/>
                  </a:lnTo>
                  <a:lnTo>
                    <a:pt x="22" y="38"/>
                  </a:lnTo>
                  <a:lnTo>
                    <a:pt x="26" y="36"/>
                  </a:lnTo>
                  <a:lnTo>
                    <a:pt x="28" y="32"/>
                  </a:lnTo>
                  <a:lnTo>
                    <a:pt x="30" y="26"/>
                  </a:lnTo>
                  <a:lnTo>
                    <a:pt x="18" y="26"/>
                  </a:lnTo>
                  <a:lnTo>
                    <a:pt x="18" y="22"/>
                  </a:lnTo>
                  <a:lnTo>
                    <a:pt x="34" y="22"/>
                  </a:lnTo>
                  <a:lnTo>
                    <a:pt x="34" y="44"/>
                  </a:lnTo>
                  <a:lnTo>
                    <a:pt x="30" y="4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+mn-lt"/>
                <a:ea typeface="+mn-ea"/>
              </a:endParaRPr>
            </a:p>
          </p:txBody>
        </p:sp>
        <p:sp>
          <p:nvSpPr>
            <p:cNvPr id="15" name="Freeform 8"/>
            <p:cNvSpPr>
              <a:spLocks/>
            </p:cNvSpPr>
            <p:nvPr/>
          </p:nvSpPr>
          <p:spPr bwMode="auto">
            <a:xfrm>
              <a:off x="2841935" y="576366"/>
              <a:ext cx="45904" cy="70361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0"/>
                </a:cxn>
                <a:cxn ang="0">
                  <a:pos x="26" y="0"/>
                </a:cxn>
                <a:cxn ang="0">
                  <a:pos x="26" y="6"/>
                </a:cxn>
                <a:cxn ang="0">
                  <a:pos x="6" y="6"/>
                </a:cxn>
                <a:cxn ang="0">
                  <a:pos x="6" y="18"/>
                </a:cxn>
                <a:cxn ang="0">
                  <a:pos x="26" y="18"/>
                </a:cxn>
                <a:cxn ang="0">
                  <a:pos x="26" y="24"/>
                </a:cxn>
                <a:cxn ang="0">
                  <a:pos x="6" y="24"/>
                </a:cxn>
                <a:cxn ang="0">
                  <a:pos x="6" y="38"/>
                </a:cxn>
                <a:cxn ang="0">
                  <a:pos x="28" y="38"/>
                </a:cxn>
                <a:cxn ang="0">
                  <a:pos x="28" y="44"/>
                </a:cxn>
                <a:cxn ang="0">
                  <a:pos x="0" y="44"/>
                </a:cxn>
              </a:cxnLst>
              <a:rect l="0" t="0" r="r" b="b"/>
              <a:pathLst>
                <a:path w="28" h="44">
                  <a:moveTo>
                    <a:pt x="0" y="44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26" y="6"/>
                  </a:lnTo>
                  <a:lnTo>
                    <a:pt x="6" y="6"/>
                  </a:lnTo>
                  <a:lnTo>
                    <a:pt x="6" y="18"/>
                  </a:lnTo>
                  <a:lnTo>
                    <a:pt x="26" y="18"/>
                  </a:lnTo>
                  <a:lnTo>
                    <a:pt x="26" y="24"/>
                  </a:lnTo>
                  <a:lnTo>
                    <a:pt x="6" y="24"/>
                  </a:lnTo>
                  <a:lnTo>
                    <a:pt x="6" y="38"/>
                  </a:lnTo>
                  <a:lnTo>
                    <a:pt x="28" y="38"/>
                  </a:lnTo>
                  <a:lnTo>
                    <a:pt x="28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+mn-lt"/>
                <a:ea typeface="+mn-ea"/>
              </a:endParaRPr>
            </a:p>
          </p:txBody>
        </p:sp>
        <p:sp>
          <p:nvSpPr>
            <p:cNvPr id="16" name="Freeform 9"/>
            <p:cNvSpPr>
              <a:spLocks/>
            </p:cNvSpPr>
            <p:nvPr/>
          </p:nvSpPr>
          <p:spPr bwMode="auto">
            <a:xfrm>
              <a:off x="2900081" y="576366"/>
              <a:ext cx="48966" cy="70361"/>
            </a:xfrm>
            <a:custGeom>
              <a:avLst/>
              <a:gdLst/>
              <a:ahLst/>
              <a:cxnLst>
                <a:cxn ang="0">
                  <a:pos x="24" y="44"/>
                </a:cxn>
                <a:cxn ang="0">
                  <a:pos x="4" y="10"/>
                </a:cxn>
                <a:cxn ang="0">
                  <a:pos x="4" y="44"/>
                </a:cxn>
                <a:cxn ang="0">
                  <a:pos x="0" y="44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24" y="34"/>
                </a:cxn>
                <a:cxn ang="0">
                  <a:pos x="24" y="0"/>
                </a:cxn>
                <a:cxn ang="0">
                  <a:pos x="30" y="0"/>
                </a:cxn>
                <a:cxn ang="0">
                  <a:pos x="30" y="44"/>
                </a:cxn>
                <a:cxn ang="0">
                  <a:pos x="24" y="44"/>
                </a:cxn>
              </a:cxnLst>
              <a:rect l="0" t="0" r="r" b="b"/>
              <a:pathLst>
                <a:path w="30" h="44">
                  <a:moveTo>
                    <a:pt x="24" y="44"/>
                  </a:moveTo>
                  <a:lnTo>
                    <a:pt x="4" y="10"/>
                  </a:lnTo>
                  <a:lnTo>
                    <a:pt x="4" y="44"/>
                  </a:lnTo>
                  <a:lnTo>
                    <a:pt x="0" y="44"/>
                  </a:lnTo>
                  <a:lnTo>
                    <a:pt x="0" y="0"/>
                  </a:lnTo>
                  <a:lnTo>
                    <a:pt x="6" y="0"/>
                  </a:lnTo>
                  <a:lnTo>
                    <a:pt x="24" y="34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0" y="44"/>
                  </a:lnTo>
                  <a:lnTo>
                    <a:pt x="24" y="4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+mn-lt"/>
                <a:ea typeface="+mn-ea"/>
              </a:endParaRPr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2961288" y="576366"/>
              <a:ext cx="52027" cy="70361"/>
            </a:xfrm>
            <a:custGeom>
              <a:avLst/>
              <a:gdLst/>
              <a:ahLst/>
              <a:cxnLst>
                <a:cxn ang="0">
                  <a:pos x="16" y="44"/>
                </a:cxn>
                <a:cxn ang="0">
                  <a:pos x="16" y="44"/>
                </a:cxn>
                <a:cxn ang="0">
                  <a:pos x="10" y="42"/>
                </a:cxn>
                <a:cxn ang="0">
                  <a:pos x="10" y="42"/>
                </a:cxn>
                <a:cxn ang="0">
                  <a:pos x="6" y="40"/>
                </a:cxn>
                <a:cxn ang="0">
                  <a:pos x="2" y="34"/>
                </a:cxn>
                <a:cxn ang="0">
                  <a:pos x="0" y="28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0" y="16"/>
                </a:cxn>
                <a:cxn ang="0">
                  <a:pos x="2" y="10"/>
                </a:cxn>
                <a:cxn ang="0">
                  <a:pos x="6" y="6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22" y="0"/>
                </a:cxn>
                <a:cxn ang="0">
                  <a:pos x="28" y="4"/>
                </a:cxn>
                <a:cxn ang="0">
                  <a:pos x="32" y="8"/>
                </a:cxn>
                <a:cxn ang="0">
                  <a:pos x="34" y="14"/>
                </a:cxn>
                <a:cxn ang="0">
                  <a:pos x="28" y="14"/>
                </a:cxn>
                <a:cxn ang="0">
                  <a:pos x="28" y="14"/>
                </a:cxn>
                <a:cxn ang="0">
                  <a:pos x="24" y="8"/>
                </a:cxn>
                <a:cxn ang="0">
                  <a:pos x="20" y="6"/>
                </a:cxn>
                <a:cxn ang="0">
                  <a:pos x="18" y="4"/>
                </a:cxn>
                <a:cxn ang="0">
                  <a:pos x="18" y="4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8" y="10"/>
                </a:cxn>
                <a:cxn ang="0">
                  <a:pos x="6" y="14"/>
                </a:cxn>
                <a:cxn ang="0">
                  <a:pos x="4" y="22"/>
                </a:cxn>
                <a:cxn ang="0">
                  <a:pos x="4" y="22"/>
                </a:cxn>
                <a:cxn ang="0">
                  <a:pos x="6" y="30"/>
                </a:cxn>
                <a:cxn ang="0">
                  <a:pos x="8" y="34"/>
                </a:cxn>
                <a:cxn ang="0">
                  <a:pos x="12" y="38"/>
                </a:cxn>
                <a:cxn ang="0">
                  <a:pos x="12" y="38"/>
                </a:cxn>
                <a:cxn ang="0">
                  <a:pos x="18" y="40"/>
                </a:cxn>
                <a:cxn ang="0">
                  <a:pos x="18" y="40"/>
                </a:cxn>
                <a:cxn ang="0">
                  <a:pos x="20" y="38"/>
                </a:cxn>
                <a:cxn ang="0">
                  <a:pos x="24" y="36"/>
                </a:cxn>
                <a:cxn ang="0">
                  <a:pos x="28" y="30"/>
                </a:cxn>
                <a:cxn ang="0">
                  <a:pos x="34" y="30"/>
                </a:cxn>
                <a:cxn ang="0">
                  <a:pos x="34" y="30"/>
                </a:cxn>
                <a:cxn ang="0">
                  <a:pos x="32" y="36"/>
                </a:cxn>
                <a:cxn ang="0">
                  <a:pos x="28" y="40"/>
                </a:cxn>
                <a:cxn ang="0">
                  <a:pos x="22" y="44"/>
                </a:cxn>
                <a:cxn ang="0">
                  <a:pos x="16" y="44"/>
                </a:cxn>
                <a:cxn ang="0">
                  <a:pos x="16" y="44"/>
                </a:cxn>
              </a:cxnLst>
              <a:rect l="0" t="0" r="r" b="b"/>
              <a:pathLst>
                <a:path w="34" h="44">
                  <a:moveTo>
                    <a:pt x="16" y="44"/>
                  </a:moveTo>
                  <a:lnTo>
                    <a:pt x="16" y="44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6" y="40"/>
                  </a:lnTo>
                  <a:lnTo>
                    <a:pt x="2" y="34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6" y="6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8" y="4"/>
                  </a:lnTo>
                  <a:lnTo>
                    <a:pt x="32" y="8"/>
                  </a:lnTo>
                  <a:lnTo>
                    <a:pt x="34" y="14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4" y="8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8" y="10"/>
                  </a:lnTo>
                  <a:lnTo>
                    <a:pt x="6" y="14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6" y="30"/>
                  </a:lnTo>
                  <a:lnTo>
                    <a:pt x="8" y="34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8" y="40"/>
                  </a:lnTo>
                  <a:lnTo>
                    <a:pt x="18" y="40"/>
                  </a:lnTo>
                  <a:lnTo>
                    <a:pt x="20" y="38"/>
                  </a:lnTo>
                  <a:lnTo>
                    <a:pt x="24" y="36"/>
                  </a:lnTo>
                  <a:lnTo>
                    <a:pt x="28" y="30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2" y="36"/>
                  </a:lnTo>
                  <a:lnTo>
                    <a:pt x="28" y="40"/>
                  </a:lnTo>
                  <a:lnTo>
                    <a:pt x="22" y="44"/>
                  </a:lnTo>
                  <a:lnTo>
                    <a:pt x="16" y="44"/>
                  </a:lnTo>
                  <a:lnTo>
                    <a:pt x="16" y="4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+mn-lt"/>
                <a:ea typeface="+mn-ea"/>
              </a:endParaRPr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3016374" y="576366"/>
              <a:ext cx="52027" cy="70361"/>
            </a:xfrm>
            <a:custGeom>
              <a:avLst/>
              <a:gdLst/>
              <a:ahLst/>
              <a:cxnLst>
                <a:cxn ang="0">
                  <a:pos x="18" y="26"/>
                </a:cxn>
                <a:cxn ang="0">
                  <a:pos x="18" y="44"/>
                </a:cxn>
                <a:cxn ang="0">
                  <a:pos x="14" y="44"/>
                </a:cxn>
                <a:cxn ang="0">
                  <a:pos x="14" y="26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6" y="20"/>
                </a:cxn>
                <a:cxn ang="0">
                  <a:pos x="28" y="0"/>
                </a:cxn>
                <a:cxn ang="0">
                  <a:pos x="32" y="0"/>
                </a:cxn>
                <a:cxn ang="0">
                  <a:pos x="18" y="26"/>
                </a:cxn>
              </a:cxnLst>
              <a:rect l="0" t="0" r="r" b="b"/>
              <a:pathLst>
                <a:path w="32" h="44">
                  <a:moveTo>
                    <a:pt x="18" y="26"/>
                  </a:moveTo>
                  <a:lnTo>
                    <a:pt x="18" y="44"/>
                  </a:lnTo>
                  <a:lnTo>
                    <a:pt x="14" y="44"/>
                  </a:lnTo>
                  <a:lnTo>
                    <a:pt x="14" y="26"/>
                  </a:lnTo>
                  <a:lnTo>
                    <a:pt x="0" y="0"/>
                  </a:lnTo>
                  <a:lnTo>
                    <a:pt x="6" y="0"/>
                  </a:lnTo>
                  <a:lnTo>
                    <a:pt x="16" y="20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18" y="2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+mn-lt"/>
                <a:ea typeface="+mn-ea"/>
              </a:endParaRPr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>
              <a:off x="3120426" y="576366"/>
              <a:ext cx="39785" cy="70361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4" y="20"/>
                </a:cxn>
                <a:cxn ang="0">
                  <a:pos x="24" y="20"/>
                </a:cxn>
                <a:cxn ang="0">
                  <a:pos x="24" y="24"/>
                </a:cxn>
                <a:cxn ang="0">
                  <a:pos x="4" y="24"/>
                </a:cxn>
                <a:cxn ang="0">
                  <a:pos x="4" y="44"/>
                </a:cxn>
                <a:cxn ang="0">
                  <a:pos x="0" y="44"/>
                </a:cxn>
                <a:cxn ang="0">
                  <a:pos x="0" y="0"/>
                </a:cxn>
                <a:cxn ang="0">
                  <a:pos x="26" y="0"/>
                </a:cxn>
                <a:cxn ang="0">
                  <a:pos x="26" y="6"/>
                </a:cxn>
                <a:cxn ang="0">
                  <a:pos x="4" y="6"/>
                </a:cxn>
              </a:cxnLst>
              <a:rect l="0" t="0" r="r" b="b"/>
              <a:pathLst>
                <a:path w="26" h="44">
                  <a:moveTo>
                    <a:pt x="4" y="6"/>
                  </a:moveTo>
                  <a:lnTo>
                    <a:pt x="4" y="20"/>
                  </a:lnTo>
                  <a:lnTo>
                    <a:pt x="24" y="20"/>
                  </a:lnTo>
                  <a:lnTo>
                    <a:pt x="24" y="24"/>
                  </a:lnTo>
                  <a:lnTo>
                    <a:pt x="4" y="24"/>
                  </a:lnTo>
                  <a:lnTo>
                    <a:pt x="4" y="44"/>
                  </a:lnTo>
                  <a:lnTo>
                    <a:pt x="0" y="44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+mn-lt"/>
                <a:ea typeface="+mn-ea"/>
              </a:endParaRPr>
            </a:p>
          </p:txBody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3169391" y="576366"/>
              <a:ext cx="58148" cy="70361"/>
            </a:xfrm>
            <a:custGeom>
              <a:avLst/>
              <a:gdLst/>
              <a:ahLst/>
              <a:cxnLst>
                <a:cxn ang="0">
                  <a:pos x="18" y="6"/>
                </a:cxn>
                <a:cxn ang="0">
                  <a:pos x="18" y="6"/>
                </a:cxn>
                <a:cxn ang="0">
                  <a:pos x="22" y="6"/>
                </a:cxn>
                <a:cxn ang="0">
                  <a:pos x="26" y="10"/>
                </a:cxn>
                <a:cxn ang="0">
                  <a:pos x="28" y="16"/>
                </a:cxn>
                <a:cxn ang="0">
                  <a:pos x="30" y="22"/>
                </a:cxn>
                <a:cxn ang="0">
                  <a:pos x="30" y="22"/>
                </a:cxn>
                <a:cxn ang="0">
                  <a:pos x="28" y="28"/>
                </a:cxn>
                <a:cxn ang="0">
                  <a:pos x="26" y="34"/>
                </a:cxn>
                <a:cxn ang="0">
                  <a:pos x="22" y="38"/>
                </a:cxn>
                <a:cxn ang="0">
                  <a:pos x="18" y="40"/>
                </a:cxn>
                <a:cxn ang="0">
                  <a:pos x="18" y="40"/>
                </a:cxn>
                <a:cxn ang="0">
                  <a:pos x="12" y="38"/>
                </a:cxn>
                <a:cxn ang="0">
                  <a:pos x="8" y="34"/>
                </a:cxn>
                <a:cxn ang="0">
                  <a:pos x="6" y="28"/>
                </a:cxn>
                <a:cxn ang="0">
                  <a:pos x="4" y="22"/>
                </a:cxn>
                <a:cxn ang="0">
                  <a:pos x="4" y="22"/>
                </a:cxn>
                <a:cxn ang="0">
                  <a:pos x="6" y="16"/>
                </a:cxn>
                <a:cxn ang="0">
                  <a:pos x="8" y="10"/>
                </a:cxn>
                <a:cxn ang="0">
                  <a:pos x="12" y="6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18" y="44"/>
                </a:cxn>
                <a:cxn ang="0">
                  <a:pos x="18" y="44"/>
                </a:cxn>
                <a:cxn ang="0">
                  <a:pos x="24" y="42"/>
                </a:cxn>
                <a:cxn ang="0">
                  <a:pos x="30" y="38"/>
                </a:cxn>
                <a:cxn ang="0">
                  <a:pos x="34" y="30"/>
                </a:cxn>
                <a:cxn ang="0">
                  <a:pos x="36" y="22"/>
                </a:cxn>
                <a:cxn ang="0">
                  <a:pos x="36" y="22"/>
                </a:cxn>
                <a:cxn ang="0">
                  <a:pos x="34" y="14"/>
                </a:cxn>
                <a:cxn ang="0">
                  <a:pos x="30" y="6"/>
                </a:cxn>
                <a:cxn ang="0">
                  <a:pos x="24" y="2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0" y="2"/>
                </a:cxn>
                <a:cxn ang="0">
                  <a:pos x="4" y="6"/>
                </a:cxn>
                <a:cxn ang="0">
                  <a:pos x="0" y="14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0" y="30"/>
                </a:cxn>
                <a:cxn ang="0">
                  <a:pos x="4" y="38"/>
                </a:cxn>
                <a:cxn ang="0">
                  <a:pos x="10" y="42"/>
                </a:cxn>
                <a:cxn ang="0">
                  <a:pos x="18" y="44"/>
                </a:cxn>
                <a:cxn ang="0">
                  <a:pos x="18" y="44"/>
                </a:cxn>
              </a:cxnLst>
              <a:rect l="0" t="0" r="r" b="b"/>
              <a:pathLst>
                <a:path w="36" h="44">
                  <a:moveTo>
                    <a:pt x="18" y="6"/>
                  </a:moveTo>
                  <a:lnTo>
                    <a:pt x="18" y="6"/>
                  </a:lnTo>
                  <a:lnTo>
                    <a:pt x="22" y="6"/>
                  </a:lnTo>
                  <a:lnTo>
                    <a:pt x="26" y="10"/>
                  </a:lnTo>
                  <a:lnTo>
                    <a:pt x="28" y="16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28" y="28"/>
                  </a:lnTo>
                  <a:lnTo>
                    <a:pt x="26" y="34"/>
                  </a:lnTo>
                  <a:lnTo>
                    <a:pt x="22" y="38"/>
                  </a:lnTo>
                  <a:lnTo>
                    <a:pt x="18" y="40"/>
                  </a:lnTo>
                  <a:lnTo>
                    <a:pt x="18" y="40"/>
                  </a:lnTo>
                  <a:lnTo>
                    <a:pt x="12" y="38"/>
                  </a:lnTo>
                  <a:lnTo>
                    <a:pt x="8" y="34"/>
                  </a:lnTo>
                  <a:lnTo>
                    <a:pt x="6" y="28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6" y="16"/>
                  </a:lnTo>
                  <a:lnTo>
                    <a:pt x="8" y="10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18" y="6"/>
                  </a:lnTo>
                  <a:close/>
                  <a:moveTo>
                    <a:pt x="18" y="44"/>
                  </a:moveTo>
                  <a:lnTo>
                    <a:pt x="18" y="44"/>
                  </a:lnTo>
                  <a:lnTo>
                    <a:pt x="24" y="42"/>
                  </a:lnTo>
                  <a:lnTo>
                    <a:pt x="30" y="38"/>
                  </a:lnTo>
                  <a:lnTo>
                    <a:pt x="34" y="30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4" y="14"/>
                  </a:lnTo>
                  <a:lnTo>
                    <a:pt x="30" y="6"/>
                  </a:lnTo>
                  <a:lnTo>
                    <a:pt x="24" y="2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4" y="6"/>
                  </a:lnTo>
                  <a:lnTo>
                    <a:pt x="0" y="1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30"/>
                  </a:lnTo>
                  <a:lnTo>
                    <a:pt x="4" y="38"/>
                  </a:lnTo>
                  <a:lnTo>
                    <a:pt x="10" y="42"/>
                  </a:lnTo>
                  <a:lnTo>
                    <a:pt x="18" y="44"/>
                  </a:lnTo>
                  <a:lnTo>
                    <a:pt x="18" y="4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+mn-lt"/>
                <a:ea typeface="+mn-ea"/>
              </a:endParaRPr>
            </a:p>
          </p:txBody>
        </p:sp>
        <p:sp>
          <p:nvSpPr>
            <p:cNvPr id="21" name="Freeform 14"/>
            <p:cNvSpPr>
              <a:spLocks noEditPoints="1"/>
            </p:cNvSpPr>
            <p:nvPr/>
          </p:nvSpPr>
          <p:spPr bwMode="auto">
            <a:xfrm>
              <a:off x="3239780" y="576366"/>
              <a:ext cx="48966" cy="70361"/>
            </a:xfrm>
            <a:custGeom>
              <a:avLst/>
              <a:gdLst/>
              <a:ahLst/>
              <a:cxnLst>
                <a:cxn ang="0">
                  <a:pos x="16" y="6"/>
                </a:cxn>
                <a:cxn ang="0">
                  <a:pos x="16" y="6"/>
                </a:cxn>
                <a:cxn ang="0">
                  <a:pos x="20" y="8"/>
                </a:cxn>
                <a:cxn ang="0">
                  <a:pos x="22" y="10"/>
                </a:cxn>
                <a:cxn ang="0">
                  <a:pos x="24" y="14"/>
                </a:cxn>
                <a:cxn ang="0">
                  <a:pos x="24" y="14"/>
                </a:cxn>
                <a:cxn ang="0">
                  <a:pos x="22" y="16"/>
                </a:cxn>
                <a:cxn ang="0">
                  <a:pos x="20" y="18"/>
                </a:cxn>
                <a:cxn ang="0">
                  <a:pos x="16" y="20"/>
                </a:cxn>
                <a:cxn ang="0">
                  <a:pos x="4" y="20"/>
                </a:cxn>
                <a:cxn ang="0">
                  <a:pos x="4" y="6"/>
                </a:cxn>
                <a:cxn ang="0">
                  <a:pos x="16" y="6"/>
                </a:cxn>
                <a:cxn ang="0">
                  <a:pos x="30" y="44"/>
                </a:cxn>
                <a:cxn ang="0">
                  <a:pos x="20" y="26"/>
                </a:cxn>
                <a:cxn ang="0">
                  <a:pos x="20" y="26"/>
                </a:cxn>
                <a:cxn ang="0">
                  <a:pos x="26" y="20"/>
                </a:cxn>
                <a:cxn ang="0">
                  <a:pos x="28" y="18"/>
                </a:cxn>
                <a:cxn ang="0">
                  <a:pos x="28" y="14"/>
                </a:cxn>
                <a:cxn ang="0">
                  <a:pos x="28" y="14"/>
                </a:cxn>
                <a:cxn ang="0">
                  <a:pos x="28" y="8"/>
                </a:cxn>
                <a:cxn ang="0">
                  <a:pos x="24" y="4"/>
                </a:cxn>
                <a:cxn ang="0">
                  <a:pos x="20" y="2"/>
                </a:cxn>
                <a:cxn ang="0">
                  <a:pos x="16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4" y="44"/>
                </a:cxn>
                <a:cxn ang="0">
                  <a:pos x="4" y="26"/>
                </a:cxn>
                <a:cxn ang="0">
                  <a:pos x="14" y="26"/>
                </a:cxn>
                <a:cxn ang="0">
                  <a:pos x="24" y="44"/>
                </a:cxn>
                <a:cxn ang="0">
                  <a:pos x="30" y="44"/>
                </a:cxn>
              </a:cxnLst>
              <a:rect l="0" t="0" r="r" b="b"/>
              <a:pathLst>
                <a:path w="30" h="44">
                  <a:moveTo>
                    <a:pt x="16" y="6"/>
                  </a:moveTo>
                  <a:lnTo>
                    <a:pt x="16" y="6"/>
                  </a:lnTo>
                  <a:lnTo>
                    <a:pt x="20" y="8"/>
                  </a:lnTo>
                  <a:lnTo>
                    <a:pt x="22" y="10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2" y="16"/>
                  </a:lnTo>
                  <a:lnTo>
                    <a:pt x="20" y="18"/>
                  </a:lnTo>
                  <a:lnTo>
                    <a:pt x="16" y="20"/>
                  </a:lnTo>
                  <a:lnTo>
                    <a:pt x="4" y="20"/>
                  </a:lnTo>
                  <a:lnTo>
                    <a:pt x="4" y="6"/>
                  </a:lnTo>
                  <a:lnTo>
                    <a:pt x="16" y="6"/>
                  </a:lnTo>
                  <a:close/>
                  <a:moveTo>
                    <a:pt x="30" y="44"/>
                  </a:moveTo>
                  <a:lnTo>
                    <a:pt x="20" y="26"/>
                  </a:lnTo>
                  <a:lnTo>
                    <a:pt x="20" y="26"/>
                  </a:lnTo>
                  <a:lnTo>
                    <a:pt x="26" y="20"/>
                  </a:lnTo>
                  <a:lnTo>
                    <a:pt x="28" y="18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8" y="8"/>
                  </a:lnTo>
                  <a:lnTo>
                    <a:pt x="24" y="4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4" y="44"/>
                  </a:lnTo>
                  <a:lnTo>
                    <a:pt x="4" y="26"/>
                  </a:lnTo>
                  <a:lnTo>
                    <a:pt x="14" y="26"/>
                  </a:lnTo>
                  <a:lnTo>
                    <a:pt x="24" y="44"/>
                  </a:lnTo>
                  <a:lnTo>
                    <a:pt x="30" y="4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+mn-lt"/>
                <a:ea typeface="+mn-ea"/>
              </a:endParaRPr>
            </a:p>
          </p:txBody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3337711" y="576366"/>
              <a:ext cx="48966" cy="70361"/>
            </a:xfrm>
            <a:custGeom>
              <a:avLst/>
              <a:gdLst/>
              <a:ahLst/>
              <a:cxnLst>
                <a:cxn ang="0">
                  <a:pos x="12" y="6"/>
                </a:cxn>
                <a:cxn ang="0">
                  <a:pos x="12" y="6"/>
                </a:cxn>
                <a:cxn ang="0">
                  <a:pos x="16" y="8"/>
                </a:cxn>
                <a:cxn ang="0">
                  <a:pos x="20" y="10"/>
                </a:cxn>
                <a:cxn ang="0">
                  <a:pos x="24" y="16"/>
                </a:cxn>
                <a:cxn ang="0">
                  <a:pos x="24" y="22"/>
                </a:cxn>
                <a:cxn ang="0">
                  <a:pos x="24" y="22"/>
                </a:cxn>
                <a:cxn ang="0">
                  <a:pos x="24" y="28"/>
                </a:cxn>
                <a:cxn ang="0">
                  <a:pos x="20" y="34"/>
                </a:cxn>
                <a:cxn ang="0">
                  <a:pos x="16" y="36"/>
                </a:cxn>
                <a:cxn ang="0">
                  <a:pos x="12" y="38"/>
                </a:cxn>
                <a:cxn ang="0">
                  <a:pos x="4" y="38"/>
                </a:cxn>
                <a:cxn ang="0">
                  <a:pos x="4" y="6"/>
                </a:cxn>
                <a:cxn ang="0">
                  <a:pos x="12" y="6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20" y="42"/>
                </a:cxn>
                <a:cxn ang="0">
                  <a:pos x="24" y="36"/>
                </a:cxn>
                <a:cxn ang="0">
                  <a:pos x="28" y="30"/>
                </a:cxn>
                <a:cxn ang="0">
                  <a:pos x="30" y="22"/>
                </a:cxn>
                <a:cxn ang="0">
                  <a:pos x="30" y="22"/>
                </a:cxn>
                <a:cxn ang="0">
                  <a:pos x="28" y="14"/>
                </a:cxn>
                <a:cxn ang="0">
                  <a:pos x="24" y="8"/>
                </a:cxn>
                <a:cxn ang="0">
                  <a:pos x="20" y="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</a:cxnLst>
              <a:rect l="0" t="0" r="r" b="b"/>
              <a:pathLst>
                <a:path w="30" h="44">
                  <a:moveTo>
                    <a:pt x="12" y="6"/>
                  </a:moveTo>
                  <a:lnTo>
                    <a:pt x="12" y="6"/>
                  </a:lnTo>
                  <a:lnTo>
                    <a:pt x="16" y="8"/>
                  </a:lnTo>
                  <a:lnTo>
                    <a:pt x="20" y="10"/>
                  </a:lnTo>
                  <a:lnTo>
                    <a:pt x="24" y="16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4" y="28"/>
                  </a:lnTo>
                  <a:lnTo>
                    <a:pt x="20" y="34"/>
                  </a:lnTo>
                  <a:lnTo>
                    <a:pt x="16" y="36"/>
                  </a:lnTo>
                  <a:lnTo>
                    <a:pt x="12" y="38"/>
                  </a:lnTo>
                  <a:lnTo>
                    <a:pt x="4" y="38"/>
                  </a:lnTo>
                  <a:lnTo>
                    <a:pt x="4" y="6"/>
                  </a:lnTo>
                  <a:lnTo>
                    <a:pt x="12" y="6"/>
                  </a:lnTo>
                  <a:close/>
                  <a:moveTo>
                    <a:pt x="12" y="44"/>
                  </a:moveTo>
                  <a:lnTo>
                    <a:pt x="12" y="44"/>
                  </a:lnTo>
                  <a:lnTo>
                    <a:pt x="20" y="42"/>
                  </a:lnTo>
                  <a:lnTo>
                    <a:pt x="24" y="36"/>
                  </a:lnTo>
                  <a:lnTo>
                    <a:pt x="28" y="30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28" y="14"/>
                  </a:lnTo>
                  <a:lnTo>
                    <a:pt x="24" y="8"/>
                  </a:lnTo>
                  <a:lnTo>
                    <a:pt x="20" y="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+mn-lt"/>
                <a:ea typeface="+mn-ea"/>
              </a:endParaRPr>
            </a:p>
          </p:txBody>
        </p:sp>
        <p:sp>
          <p:nvSpPr>
            <p:cNvPr id="23" name="Freeform 16"/>
            <p:cNvSpPr>
              <a:spLocks/>
            </p:cNvSpPr>
            <p:nvPr/>
          </p:nvSpPr>
          <p:spPr bwMode="auto">
            <a:xfrm>
              <a:off x="3398918" y="576366"/>
              <a:ext cx="42845" cy="70361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0"/>
                </a:cxn>
                <a:cxn ang="0">
                  <a:pos x="26" y="0"/>
                </a:cxn>
                <a:cxn ang="0">
                  <a:pos x="26" y="6"/>
                </a:cxn>
                <a:cxn ang="0">
                  <a:pos x="6" y="6"/>
                </a:cxn>
                <a:cxn ang="0">
                  <a:pos x="6" y="18"/>
                </a:cxn>
                <a:cxn ang="0">
                  <a:pos x="26" y="18"/>
                </a:cxn>
                <a:cxn ang="0">
                  <a:pos x="26" y="24"/>
                </a:cxn>
                <a:cxn ang="0">
                  <a:pos x="6" y="24"/>
                </a:cxn>
                <a:cxn ang="0">
                  <a:pos x="6" y="38"/>
                </a:cxn>
                <a:cxn ang="0">
                  <a:pos x="28" y="38"/>
                </a:cxn>
                <a:cxn ang="0">
                  <a:pos x="28" y="44"/>
                </a:cxn>
                <a:cxn ang="0">
                  <a:pos x="0" y="44"/>
                </a:cxn>
              </a:cxnLst>
              <a:rect l="0" t="0" r="r" b="b"/>
              <a:pathLst>
                <a:path w="28" h="44">
                  <a:moveTo>
                    <a:pt x="0" y="44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26" y="6"/>
                  </a:lnTo>
                  <a:lnTo>
                    <a:pt x="6" y="6"/>
                  </a:lnTo>
                  <a:lnTo>
                    <a:pt x="6" y="18"/>
                  </a:lnTo>
                  <a:lnTo>
                    <a:pt x="26" y="18"/>
                  </a:lnTo>
                  <a:lnTo>
                    <a:pt x="26" y="24"/>
                  </a:lnTo>
                  <a:lnTo>
                    <a:pt x="6" y="24"/>
                  </a:lnTo>
                  <a:lnTo>
                    <a:pt x="6" y="38"/>
                  </a:lnTo>
                  <a:lnTo>
                    <a:pt x="28" y="38"/>
                  </a:lnTo>
                  <a:lnTo>
                    <a:pt x="28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+mn-lt"/>
                <a:ea typeface="+mn-ea"/>
              </a:endParaRPr>
            </a:p>
          </p:txBody>
        </p:sp>
        <p:sp>
          <p:nvSpPr>
            <p:cNvPr id="24" name="Freeform 17"/>
            <p:cNvSpPr>
              <a:spLocks/>
            </p:cNvSpPr>
            <p:nvPr/>
          </p:nvSpPr>
          <p:spPr bwMode="auto">
            <a:xfrm>
              <a:off x="3457064" y="576366"/>
              <a:ext cx="39785" cy="70361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4" y="20"/>
                </a:cxn>
                <a:cxn ang="0">
                  <a:pos x="22" y="20"/>
                </a:cxn>
                <a:cxn ang="0">
                  <a:pos x="22" y="24"/>
                </a:cxn>
                <a:cxn ang="0">
                  <a:pos x="4" y="24"/>
                </a:cxn>
                <a:cxn ang="0">
                  <a:pos x="4" y="44"/>
                </a:cxn>
                <a:cxn ang="0">
                  <a:pos x="0" y="44"/>
                </a:cxn>
                <a:cxn ang="0">
                  <a:pos x="0" y="0"/>
                </a:cxn>
                <a:cxn ang="0">
                  <a:pos x="26" y="0"/>
                </a:cxn>
                <a:cxn ang="0">
                  <a:pos x="26" y="6"/>
                </a:cxn>
                <a:cxn ang="0">
                  <a:pos x="4" y="6"/>
                </a:cxn>
              </a:cxnLst>
              <a:rect l="0" t="0" r="r" b="b"/>
              <a:pathLst>
                <a:path w="26" h="44">
                  <a:moveTo>
                    <a:pt x="4" y="6"/>
                  </a:moveTo>
                  <a:lnTo>
                    <a:pt x="4" y="20"/>
                  </a:lnTo>
                  <a:lnTo>
                    <a:pt x="22" y="20"/>
                  </a:lnTo>
                  <a:lnTo>
                    <a:pt x="22" y="24"/>
                  </a:lnTo>
                  <a:lnTo>
                    <a:pt x="4" y="24"/>
                  </a:lnTo>
                  <a:lnTo>
                    <a:pt x="4" y="44"/>
                  </a:lnTo>
                  <a:lnTo>
                    <a:pt x="0" y="44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+mn-lt"/>
                <a:ea typeface="+mn-ea"/>
              </a:endParaRPr>
            </a:p>
          </p:txBody>
        </p:sp>
        <p:sp>
          <p:nvSpPr>
            <p:cNvPr id="25" name="Freeform 18"/>
            <p:cNvSpPr>
              <a:spLocks/>
            </p:cNvSpPr>
            <p:nvPr/>
          </p:nvSpPr>
          <p:spPr bwMode="auto">
            <a:xfrm>
              <a:off x="3506030" y="576366"/>
              <a:ext cx="45906" cy="70361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0"/>
                </a:cxn>
                <a:cxn ang="0">
                  <a:pos x="28" y="0"/>
                </a:cxn>
                <a:cxn ang="0">
                  <a:pos x="28" y="6"/>
                </a:cxn>
                <a:cxn ang="0">
                  <a:pos x="6" y="6"/>
                </a:cxn>
                <a:cxn ang="0">
                  <a:pos x="6" y="18"/>
                </a:cxn>
                <a:cxn ang="0">
                  <a:pos x="26" y="18"/>
                </a:cxn>
                <a:cxn ang="0">
                  <a:pos x="26" y="24"/>
                </a:cxn>
                <a:cxn ang="0">
                  <a:pos x="6" y="24"/>
                </a:cxn>
                <a:cxn ang="0">
                  <a:pos x="6" y="38"/>
                </a:cxn>
                <a:cxn ang="0">
                  <a:pos x="28" y="38"/>
                </a:cxn>
                <a:cxn ang="0">
                  <a:pos x="28" y="44"/>
                </a:cxn>
                <a:cxn ang="0">
                  <a:pos x="0" y="44"/>
                </a:cxn>
              </a:cxnLst>
              <a:rect l="0" t="0" r="r" b="b"/>
              <a:pathLst>
                <a:path w="28" h="44">
                  <a:moveTo>
                    <a:pt x="0" y="44"/>
                  </a:moveTo>
                  <a:lnTo>
                    <a:pt x="0" y="0"/>
                  </a:lnTo>
                  <a:lnTo>
                    <a:pt x="28" y="0"/>
                  </a:lnTo>
                  <a:lnTo>
                    <a:pt x="28" y="6"/>
                  </a:lnTo>
                  <a:lnTo>
                    <a:pt x="6" y="6"/>
                  </a:lnTo>
                  <a:lnTo>
                    <a:pt x="6" y="18"/>
                  </a:lnTo>
                  <a:lnTo>
                    <a:pt x="26" y="18"/>
                  </a:lnTo>
                  <a:lnTo>
                    <a:pt x="26" y="24"/>
                  </a:lnTo>
                  <a:lnTo>
                    <a:pt x="6" y="24"/>
                  </a:lnTo>
                  <a:lnTo>
                    <a:pt x="6" y="38"/>
                  </a:lnTo>
                  <a:lnTo>
                    <a:pt x="28" y="38"/>
                  </a:lnTo>
                  <a:lnTo>
                    <a:pt x="28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+mn-lt"/>
                <a:ea typeface="+mn-ea"/>
              </a:endParaRPr>
            </a:p>
          </p:txBody>
        </p:sp>
        <p:sp>
          <p:nvSpPr>
            <p:cNvPr id="26" name="Freeform 19"/>
            <p:cNvSpPr>
              <a:spLocks/>
            </p:cNvSpPr>
            <p:nvPr/>
          </p:nvSpPr>
          <p:spPr bwMode="auto">
            <a:xfrm>
              <a:off x="3564177" y="576366"/>
              <a:ext cx="45904" cy="70361"/>
            </a:xfrm>
            <a:custGeom>
              <a:avLst/>
              <a:gdLst/>
              <a:ahLst/>
              <a:cxnLst>
                <a:cxn ang="0">
                  <a:pos x="24" y="44"/>
                </a:cxn>
                <a:cxn ang="0">
                  <a:pos x="4" y="10"/>
                </a:cxn>
                <a:cxn ang="0">
                  <a:pos x="4" y="44"/>
                </a:cxn>
                <a:cxn ang="0">
                  <a:pos x="0" y="44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24" y="34"/>
                </a:cxn>
                <a:cxn ang="0">
                  <a:pos x="24" y="0"/>
                </a:cxn>
                <a:cxn ang="0">
                  <a:pos x="30" y="0"/>
                </a:cxn>
                <a:cxn ang="0">
                  <a:pos x="30" y="44"/>
                </a:cxn>
                <a:cxn ang="0">
                  <a:pos x="24" y="44"/>
                </a:cxn>
              </a:cxnLst>
              <a:rect l="0" t="0" r="r" b="b"/>
              <a:pathLst>
                <a:path w="30" h="44">
                  <a:moveTo>
                    <a:pt x="24" y="44"/>
                  </a:moveTo>
                  <a:lnTo>
                    <a:pt x="4" y="10"/>
                  </a:lnTo>
                  <a:lnTo>
                    <a:pt x="4" y="44"/>
                  </a:lnTo>
                  <a:lnTo>
                    <a:pt x="0" y="44"/>
                  </a:lnTo>
                  <a:lnTo>
                    <a:pt x="0" y="0"/>
                  </a:lnTo>
                  <a:lnTo>
                    <a:pt x="6" y="0"/>
                  </a:lnTo>
                  <a:lnTo>
                    <a:pt x="24" y="34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0" y="44"/>
                  </a:lnTo>
                  <a:lnTo>
                    <a:pt x="24" y="4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+mn-lt"/>
                <a:ea typeface="+mn-ea"/>
              </a:endParaRPr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>
              <a:off x="3622323" y="576366"/>
              <a:ext cx="45906" cy="70361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6" y="30"/>
                </a:cxn>
                <a:cxn ang="0">
                  <a:pos x="6" y="30"/>
                </a:cxn>
                <a:cxn ang="0">
                  <a:pos x="8" y="34"/>
                </a:cxn>
                <a:cxn ang="0">
                  <a:pos x="10" y="36"/>
                </a:cxn>
                <a:cxn ang="0">
                  <a:pos x="12" y="38"/>
                </a:cxn>
                <a:cxn ang="0">
                  <a:pos x="16" y="40"/>
                </a:cxn>
                <a:cxn ang="0">
                  <a:pos x="16" y="40"/>
                </a:cxn>
                <a:cxn ang="0">
                  <a:pos x="22" y="38"/>
                </a:cxn>
                <a:cxn ang="0">
                  <a:pos x="24" y="36"/>
                </a:cxn>
                <a:cxn ang="0">
                  <a:pos x="26" y="32"/>
                </a:cxn>
                <a:cxn ang="0">
                  <a:pos x="26" y="32"/>
                </a:cxn>
                <a:cxn ang="0">
                  <a:pos x="24" y="28"/>
                </a:cxn>
                <a:cxn ang="0">
                  <a:pos x="22" y="26"/>
                </a:cxn>
                <a:cxn ang="0">
                  <a:pos x="14" y="24"/>
                </a:cxn>
                <a:cxn ang="0">
                  <a:pos x="6" y="20"/>
                </a:cxn>
                <a:cxn ang="0">
                  <a:pos x="4" y="18"/>
                </a:cxn>
                <a:cxn ang="0">
                  <a:pos x="2" y="12"/>
                </a:cxn>
                <a:cxn ang="0">
                  <a:pos x="2" y="12"/>
                </a:cxn>
                <a:cxn ang="0">
                  <a:pos x="4" y="6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20" y="0"/>
                </a:cxn>
                <a:cxn ang="0">
                  <a:pos x="26" y="4"/>
                </a:cxn>
                <a:cxn ang="0">
                  <a:pos x="28" y="8"/>
                </a:cxn>
                <a:cxn ang="0">
                  <a:pos x="30" y="14"/>
                </a:cxn>
                <a:cxn ang="0">
                  <a:pos x="24" y="14"/>
                </a:cxn>
                <a:cxn ang="0">
                  <a:pos x="24" y="14"/>
                </a:cxn>
                <a:cxn ang="0">
                  <a:pos x="24" y="10"/>
                </a:cxn>
                <a:cxn ang="0">
                  <a:pos x="22" y="6"/>
                </a:cxn>
                <a:cxn ang="0">
                  <a:pos x="20" y="4"/>
                </a:cxn>
                <a:cxn ang="0">
                  <a:pos x="16" y="4"/>
                </a:cxn>
                <a:cxn ang="0">
                  <a:pos x="16" y="4"/>
                </a:cxn>
                <a:cxn ang="0">
                  <a:pos x="10" y="6"/>
                </a:cxn>
                <a:cxn ang="0">
                  <a:pos x="8" y="8"/>
                </a:cxn>
                <a:cxn ang="0">
                  <a:pos x="8" y="12"/>
                </a:cxn>
                <a:cxn ang="0">
                  <a:pos x="8" y="12"/>
                </a:cxn>
                <a:cxn ang="0">
                  <a:pos x="8" y="14"/>
                </a:cxn>
                <a:cxn ang="0">
                  <a:pos x="12" y="18"/>
                </a:cxn>
                <a:cxn ang="0">
                  <a:pos x="20" y="20"/>
                </a:cxn>
                <a:cxn ang="0">
                  <a:pos x="28" y="24"/>
                </a:cxn>
                <a:cxn ang="0">
                  <a:pos x="30" y="26"/>
                </a:cxn>
                <a:cxn ang="0">
                  <a:pos x="30" y="32"/>
                </a:cxn>
                <a:cxn ang="0">
                  <a:pos x="30" y="32"/>
                </a:cxn>
                <a:cxn ang="0">
                  <a:pos x="30" y="38"/>
                </a:cxn>
                <a:cxn ang="0">
                  <a:pos x="26" y="42"/>
                </a:cxn>
                <a:cxn ang="0">
                  <a:pos x="22" y="44"/>
                </a:cxn>
                <a:cxn ang="0">
                  <a:pos x="16" y="44"/>
                </a:cxn>
                <a:cxn ang="0">
                  <a:pos x="16" y="44"/>
                </a:cxn>
                <a:cxn ang="0">
                  <a:pos x="10" y="44"/>
                </a:cxn>
                <a:cxn ang="0">
                  <a:pos x="6" y="40"/>
                </a:cxn>
                <a:cxn ang="0">
                  <a:pos x="2" y="36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30" h="44">
                  <a:moveTo>
                    <a:pt x="0" y="30"/>
                  </a:moveTo>
                  <a:lnTo>
                    <a:pt x="6" y="30"/>
                  </a:lnTo>
                  <a:lnTo>
                    <a:pt x="6" y="30"/>
                  </a:lnTo>
                  <a:lnTo>
                    <a:pt x="8" y="34"/>
                  </a:lnTo>
                  <a:lnTo>
                    <a:pt x="10" y="36"/>
                  </a:lnTo>
                  <a:lnTo>
                    <a:pt x="12" y="38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22" y="38"/>
                  </a:lnTo>
                  <a:lnTo>
                    <a:pt x="24" y="36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24" y="28"/>
                  </a:lnTo>
                  <a:lnTo>
                    <a:pt x="22" y="26"/>
                  </a:lnTo>
                  <a:lnTo>
                    <a:pt x="14" y="24"/>
                  </a:lnTo>
                  <a:lnTo>
                    <a:pt x="6" y="20"/>
                  </a:lnTo>
                  <a:lnTo>
                    <a:pt x="4" y="18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4" y="6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6" y="4"/>
                  </a:lnTo>
                  <a:lnTo>
                    <a:pt x="28" y="8"/>
                  </a:lnTo>
                  <a:lnTo>
                    <a:pt x="30" y="14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4" y="10"/>
                  </a:lnTo>
                  <a:lnTo>
                    <a:pt x="22" y="6"/>
                  </a:lnTo>
                  <a:lnTo>
                    <a:pt x="20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0" y="6"/>
                  </a:lnTo>
                  <a:lnTo>
                    <a:pt x="8" y="8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12" y="18"/>
                  </a:lnTo>
                  <a:lnTo>
                    <a:pt x="20" y="20"/>
                  </a:lnTo>
                  <a:lnTo>
                    <a:pt x="28" y="24"/>
                  </a:lnTo>
                  <a:lnTo>
                    <a:pt x="30" y="26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30" y="38"/>
                  </a:lnTo>
                  <a:lnTo>
                    <a:pt x="26" y="42"/>
                  </a:lnTo>
                  <a:lnTo>
                    <a:pt x="22" y="44"/>
                  </a:lnTo>
                  <a:lnTo>
                    <a:pt x="16" y="44"/>
                  </a:lnTo>
                  <a:lnTo>
                    <a:pt x="16" y="44"/>
                  </a:lnTo>
                  <a:lnTo>
                    <a:pt x="10" y="44"/>
                  </a:lnTo>
                  <a:lnTo>
                    <a:pt x="6" y="40"/>
                  </a:lnTo>
                  <a:lnTo>
                    <a:pt x="2" y="36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+mn-lt"/>
                <a:ea typeface="+mn-ea"/>
              </a:endParaRPr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3680470" y="576366"/>
              <a:ext cx="45904" cy="70361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0"/>
                </a:cxn>
                <a:cxn ang="0">
                  <a:pos x="26" y="0"/>
                </a:cxn>
                <a:cxn ang="0">
                  <a:pos x="26" y="6"/>
                </a:cxn>
                <a:cxn ang="0">
                  <a:pos x="6" y="6"/>
                </a:cxn>
                <a:cxn ang="0">
                  <a:pos x="6" y="18"/>
                </a:cxn>
                <a:cxn ang="0">
                  <a:pos x="26" y="18"/>
                </a:cxn>
                <a:cxn ang="0">
                  <a:pos x="26" y="24"/>
                </a:cxn>
                <a:cxn ang="0">
                  <a:pos x="6" y="24"/>
                </a:cxn>
                <a:cxn ang="0">
                  <a:pos x="6" y="38"/>
                </a:cxn>
                <a:cxn ang="0">
                  <a:pos x="28" y="38"/>
                </a:cxn>
                <a:cxn ang="0">
                  <a:pos x="28" y="44"/>
                </a:cxn>
                <a:cxn ang="0">
                  <a:pos x="0" y="44"/>
                </a:cxn>
              </a:cxnLst>
              <a:rect l="0" t="0" r="r" b="b"/>
              <a:pathLst>
                <a:path w="28" h="44">
                  <a:moveTo>
                    <a:pt x="0" y="44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26" y="6"/>
                  </a:lnTo>
                  <a:lnTo>
                    <a:pt x="6" y="6"/>
                  </a:lnTo>
                  <a:lnTo>
                    <a:pt x="6" y="18"/>
                  </a:lnTo>
                  <a:lnTo>
                    <a:pt x="26" y="18"/>
                  </a:lnTo>
                  <a:lnTo>
                    <a:pt x="26" y="24"/>
                  </a:lnTo>
                  <a:lnTo>
                    <a:pt x="6" y="24"/>
                  </a:lnTo>
                  <a:lnTo>
                    <a:pt x="6" y="38"/>
                  </a:lnTo>
                  <a:lnTo>
                    <a:pt x="28" y="38"/>
                  </a:lnTo>
                  <a:lnTo>
                    <a:pt x="28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+mn-lt"/>
                <a:ea typeface="+mn-ea"/>
              </a:endParaRPr>
            </a:p>
          </p:txBody>
        </p:sp>
        <p:sp>
          <p:nvSpPr>
            <p:cNvPr id="29" name="Freeform 22"/>
            <p:cNvSpPr>
              <a:spLocks noEditPoints="1"/>
            </p:cNvSpPr>
            <p:nvPr/>
          </p:nvSpPr>
          <p:spPr bwMode="auto">
            <a:xfrm>
              <a:off x="3775340" y="576366"/>
              <a:ext cx="48966" cy="70361"/>
            </a:xfrm>
            <a:custGeom>
              <a:avLst/>
              <a:gdLst/>
              <a:ahLst/>
              <a:cxnLst>
                <a:cxn ang="0">
                  <a:pos x="12" y="6"/>
                </a:cxn>
                <a:cxn ang="0">
                  <a:pos x="12" y="6"/>
                </a:cxn>
                <a:cxn ang="0">
                  <a:pos x="18" y="8"/>
                </a:cxn>
                <a:cxn ang="0">
                  <a:pos x="22" y="10"/>
                </a:cxn>
                <a:cxn ang="0">
                  <a:pos x="24" y="16"/>
                </a:cxn>
                <a:cxn ang="0">
                  <a:pos x="26" y="22"/>
                </a:cxn>
                <a:cxn ang="0">
                  <a:pos x="26" y="22"/>
                </a:cxn>
                <a:cxn ang="0">
                  <a:pos x="24" y="28"/>
                </a:cxn>
                <a:cxn ang="0">
                  <a:pos x="22" y="34"/>
                </a:cxn>
                <a:cxn ang="0">
                  <a:pos x="18" y="36"/>
                </a:cxn>
                <a:cxn ang="0">
                  <a:pos x="12" y="38"/>
                </a:cxn>
                <a:cxn ang="0">
                  <a:pos x="4" y="38"/>
                </a:cxn>
                <a:cxn ang="0">
                  <a:pos x="4" y="6"/>
                </a:cxn>
                <a:cxn ang="0">
                  <a:pos x="12" y="6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20" y="42"/>
                </a:cxn>
                <a:cxn ang="0">
                  <a:pos x="26" y="36"/>
                </a:cxn>
                <a:cxn ang="0">
                  <a:pos x="30" y="30"/>
                </a:cxn>
                <a:cxn ang="0">
                  <a:pos x="30" y="22"/>
                </a:cxn>
                <a:cxn ang="0">
                  <a:pos x="30" y="22"/>
                </a:cxn>
                <a:cxn ang="0">
                  <a:pos x="30" y="14"/>
                </a:cxn>
                <a:cxn ang="0">
                  <a:pos x="26" y="8"/>
                </a:cxn>
                <a:cxn ang="0">
                  <a:pos x="20" y="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</a:cxnLst>
              <a:rect l="0" t="0" r="r" b="b"/>
              <a:pathLst>
                <a:path w="30" h="44">
                  <a:moveTo>
                    <a:pt x="12" y="6"/>
                  </a:moveTo>
                  <a:lnTo>
                    <a:pt x="12" y="6"/>
                  </a:lnTo>
                  <a:lnTo>
                    <a:pt x="18" y="8"/>
                  </a:lnTo>
                  <a:lnTo>
                    <a:pt x="22" y="10"/>
                  </a:lnTo>
                  <a:lnTo>
                    <a:pt x="24" y="16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4" y="28"/>
                  </a:lnTo>
                  <a:lnTo>
                    <a:pt x="22" y="34"/>
                  </a:lnTo>
                  <a:lnTo>
                    <a:pt x="18" y="36"/>
                  </a:lnTo>
                  <a:lnTo>
                    <a:pt x="12" y="38"/>
                  </a:lnTo>
                  <a:lnTo>
                    <a:pt x="4" y="38"/>
                  </a:lnTo>
                  <a:lnTo>
                    <a:pt x="4" y="6"/>
                  </a:lnTo>
                  <a:lnTo>
                    <a:pt x="12" y="6"/>
                  </a:lnTo>
                  <a:close/>
                  <a:moveTo>
                    <a:pt x="12" y="44"/>
                  </a:moveTo>
                  <a:lnTo>
                    <a:pt x="12" y="44"/>
                  </a:lnTo>
                  <a:lnTo>
                    <a:pt x="20" y="42"/>
                  </a:lnTo>
                  <a:lnTo>
                    <a:pt x="26" y="36"/>
                  </a:lnTo>
                  <a:lnTo>
                    <a:pt x="30" y="30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0" y="14"/>
                  </a:lnTo>
                  <a:lnTo>
                    <a:pt x="26" y="8"/>
                  </a:lnTo>
                  <a:lnTo>
                    <a:pt x="20" y="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+mn-lt"/>
                <a:ea typeface="+mn-ea"/>
              </a:endParaRPr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3836547" y="576366"/>
              <a:ext cx="45906" cy="70361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0"/>
                </a:cxn>
                <a:cxn ang="0">
                  <a:pos x="28" y="0"/>
                </a:cxn>
                <a:cxn ang="0">
                  <a:pos x="28" y="6"/>
                </a:cxn>
                <a:cxn ang="0">
                  <a:pos x="6" y="6"/>
                </a:cxn>
                <a:cxn ang="0">
                  <a:pos x="6" y="18"/>
                </a:cxn>
                <a:cxn ang="0">
                  <a:pos x="26" y="18"/>
                </a:cxn>
                <a:cxn ang="0">
                  <a:pos x="26" y="24"/>
                </a:cxn>
                <a:cxn ang="0">
                  <a:pos x="6" y="24"/>
                </a:cxn>
                <a:cxn ang="0">
                  <a:pos x="6" y="38"/>
                </a:cxn>
                <a:cxn ang="0">
                  <a:pos x="28" y="38"/>
                </a:cxn>
                <a:cxn ang="0">
                  <a:pos x="28" y="44"/>
                </a:cxn>
                <a:cxn ang="0">
                  <a:pos x="0" y="44"/>
                </a:cxn>
              </a:cxnLst>
              <a:rect l="0" t="0" r="r" b="b"/>
              <a:pathLst>
                <a:path w="28" h="44">
                  <a:moveTo>
                    <a:pt x="0" y="44"/>
                  </a:moveTo>
                  <a:lnTo>
                    <a:pt x="0" y="0"/>
                  </a:lnTo>
                  <a:lnTo>
                    <a:pt x="28" y="0"/>
                  </a:lnTo>
                  <a:lnTo>
                    <a:pt x="28" y="6"/>
                  </a:lnTo>
                  <a:lnTo>
                    <a:pt x="6" y="6"/>
                  </a:lnTo>
                  <a:lnTo>
                    <a:pt x="6" y="18"/>
                  </a:lnTo>
                  <a:lnTo>
                    <a:pt x="26" y="18"/>
                  </a:lnTo>
                  <a:lnTo>
                    <a:pt x="26" y="24"/>
                  </a:lnTo>
                  <a:lnTo>
                    <a:pt x="6" y="24"/>
                  </a:lnTo>
                  <a:lnTo>
                    <a:pt x="6" y="38"/>
                  </a:lnTo>
                  <a:lnTo>
                    <a:pt x="28" y="38"/>
                  </a:lnTo>
                  <a:lnTo>
                    <a:pt x="28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+mn-lt"/>
                <a:ea typeface="+mn-ea"/>
              </a:endParaRPr>
            </a:p>
          </p:txBody>
        </p:sp>
        <p:sp>
          <p:nvSpPr>
            <p:cNvPr id="31" name="Freeform 24"/>
            <p:cNvSpPr>
              <a:spLocks/>
            </p:cNvSpPr>
            <p:nvPr/>
          </p:nvSpPr>
          <p:spPr bwMode="auto">
            <a:xfrm>
              <a:off x="3888574" y="582485"/>
              <a:ext cx="55086" cy="64243"/>
            </a:xfrm>
            <a:custGeom>
              <a:avLst/>
              <a:gdLst/>
              <a:ahLst/>
              <a:cxnLst>
                <a:cxn ang="0">
                  <a:pos x="22" y="42"/>
                </a:cxn>
                <a:cxn ang="0">
                  <a:pos x="16" y="4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8" y="34"/>
                </a:cxn>
                <a:cxn ang="0">
                  <a:pos x="30" y="0"/>
                </a:cxn>
                <a:cxn ang="0">
                  <a:pos x="36" y="0"/>
                </a:cxn>
                <a:cxn ang="0">
                  <a:pos x="22" y="42"/>
                </a:cxn>
              </a:cxnLst>
              <a:rect l="0" t="0" r="r" b="b"/>
              <a:pathLst>
                <a:path w="36" h="42">
                  <a:moveTo>
                    <a:pt x="22" y="42"/>
                  </a:moveTo>
                  <a:lnTo>
                    <a:pt x="16" y="4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8" y="34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22" y="4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+mn-lt"/>
                <a:ea typeface="+mn-ea"/>
              </a:endParaRPr>
            </a:p>
          </p:txBody>
        </p:sp>
        <p:sp>
          <p:nvSpPr>
            <p:cNvPr id="32" name="Freeform 25"/>
            <p:cNvSpPr>
              <a:spLocks/>
            </p:cNvSpPr>
            <p:nvPr/>
          </p:nvSpPr>
          <p:spPr bwMode="auto">
            <a:xfrm>
              <a:off x="3955902" y="576366"/>
              <a:ext cx="42845" cy="70361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0"/>
                </a:cxn>
                <a:cxn ang="0">
                  <a:pos x="26" y="0"/>
                </a:cxn>
                <a:cxn ang="0">
                  <a:pos x="26" y="6"/>
                </a:cxn>
                <a:cxn ang="0">
                  <a:pos x="6" y="6"/>
                </a:cxn>
                <a:cxn ang="0">
                  <a:pos x="6" y="18"/>
                </a:cxn>
                <a:cxn ang="0">
                  <a:pos x="26" y="18"/>
                </a:cxn>
                <a:cxn ang="0">
                  <a:pos x="26" y="24"/>
                </a:cxn>
                <a:cxn ang="0">
                  <a:pos x="6" y="24"/>
                </a:cxn>
                <a:cxn ang="0">
                  <a:pos x="6" y="38"/>
                </a:cxn>
                <a:cxn ang="0">
                  <a:pos x="28" y="38"/>
                </a:cxn>
                <a:cxn ang="0">
                  <a:pos x="28" y="44"/>
                </a:cxn>
                <a:cxn ang="0">
                  <a:pos x="0" y="44"/>
                </a:cxn>
              </a:cxnLst>
              <a:rect l="0" t="0" r="r" b="b"/>
              <a:pathLst>
                <a:path w="28" h="44">
                  <a:moveTo>
                    <a:pt x="0" y="44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26" y="6"/>
                  </a:lnTo>
                  <a:lnTo>
                    <a:pt x="6" y="6"/>
                  </a:lnTo>
                  <a:lnTo>
                    <a:pt x="6" y="18"/>
                  </a:lnTo>
                  <a:lnTo>
                    <a:pt x="26" y="18"/>
                  </a:lnTo>
                  <a:lnTo>
                    <a:pt x="26" y="24"/>
                  </a:lnTo>
                  <a:lnTo>
                    <a:pt x="6" y="24"/>
                  </a:lnTo>
                  <a:lnTo>
                    <a:pt x="6" y="38"/>
                  </a:lnTo>
                  <a:lnTo>
                    <a:pt x="28" y="38"/>
                  </a:lnTo>
                  <a:lnTo>
                    <a:pt x="28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+mn-lt"/>
                <a:ea typeface="+mn-ea"/>
              </a:endParaRPr>
            </a:p>
          </p:txBody>
        </p:sp>
        <p:sp>
          <p:nvSpPr>
            <p:cNvPr id="33" name="Freeform 26"/>
            <p:cNvSpPr>
              <a:spLocks/>
            </p:cNvSpPr>
            <p:nvPr/>
          </p:nvSpPr>
          <p:spPr bwMode="auto">
            <a:xfrm>
              <a:off x="4010988" y="576366"/>
              <a:ext cx="39784" cy="70361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38"/>
                </a:cxn>
                <a:cxn ang="0">
                  <a:pos x="24" y="38"/>
                </a:cxn>
                <a:cxn ang="0">
                  <a:pos x="24" y="44"/>
                </a:cxn>
                <a:cxn ang="0">
                  <a:pos x="0" y="44"/>
                </a:cxn>
              </a:cxnLst>
              <a:rect l="0" t="0" r="r" b="b"/>
              <a:pathLst>
                <a:path w="24" h="44">
                  <a:moveTo>
                    <a:pt x="0" y="4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38"/>
                  </a:lnTo>
                  <a:lnTo>
                    <a:pt x="24" y="38"/>
                  </a:lnTo>
                  <a:lnTo>
                    <a:pt x="24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+mn-lt"/>
                <a:ea typeface="+mn-ea"/>
              </a:endParaRPr>
            </a:p>
          </p:txBody>
        </p:sp>
        <p:sp>
          <p:nvSpPr>
            <p:cNvPr id="34" name="Freeform 27"/>
            <p:cNvSpPr>
              <a:spLocks noEditPoints="1"/>
            </p:cNvSpPr>
            <p:nvPr/>
          </p:nvSpPr>
          <p:spPr bwMode="auto">
            <a:xfrm>
              <a:off x="4056892" y="576366"/>
              <a:ext cx="55086" cy="70361"/>
            </a:xfrm>
            <a:custGeom>
              <a:avLst/>
              <a:gdLst/>
              <a:ahLst/>
              <a:cxnLst>
                <a:cxn ang="0">
                  <a:pos x="18" y="6"/>
                </a:cxn>
                <a:cxn ang="0">
                  <a:pos x="18" y="6"/>
                </a:cxn>
                <a:cxn ang="0">
                  <a:pos x="24" y="6"/>
                </a:cxn>
                <a:cxn ang="0">
                  <a:pos x="26" y="10"/>
                </a:cxn>
                <a:cxn ang="0">
                  <a:pos x="30" y="16"/>
                </a:cxn>
                <a:cxn ang="0">
                  <a:pos x="30" y="22"/>
                </a:cxn>
                <a:cxn ang="0">
                  <a:pos x="30" y="22"/>
                </a:cxn>
                <a:cxn ang="0">
                  <a:pos x="30" y="28"/>
                </a:cxn>
                <a:cxn ang="0">
                  <a:pos x="26" y="34"/>
                </a:cxn>
                <a:cxn ang="0">
                  <a:pos x="24" y="38"/>
                </a:cxn>
                <a:cxn ang="0">
                  <a:pos x="18" y="40"/>
                </a:cxn>
                <a:cxn ang="0">
                  <a:pos x="18" y="40"/>
                </a:cxn>
                <a:cxn ang="0">
                  <a:pos x="12" y="38"/>
                </a:cxn>
                <a:cxn ang="0">
                  <a:pos x="8" y="34"/>
                </a:cxn>
                <a:cxn ang="0">
                  <a:pos x="6" y="28"/>
                </a:cxn>
                <a:cxn ang="0">
                  <a:pos x="6" y="22"/>
                </a:cxn>
                <a:cxn ang="0">
                  <a:pos x="6" y="22"/>
                </a:cxn>
                <a:cxn ang="0">
                  <a:pos x="6" y="16"/>
                </a:cxn>
                <a:cxn ang="0">
                  <a:pos x="8" y="10"/>
                </a:cxn>
                <a:cxn ang="0">
                  <a:pos x="12" y="6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18" y="44"/>
                </a:cxn>
                <a:cxn ang="0">
                  <a:pos x="18" y="44"/>
                </a:cxn>
                <a:cxn ang="0">
                  <a:pos x="26" y="42"/>
                </a:cxn>
                <a:cxn ang="0">
                  <a:pos x="30" y="38"/>
                </a:cxn>
                <a:cxn ang="0">
                  <a:pos x="34" y="30"/>
                </a:cxn>
                <a:cxn ang="0">
                  <a:pos x="36" y="22"/>
                </a:cxn>
                <a:cxn ang="0">
                  <a:pos x="36" y="22"/>
                </a:cxn>
                <a:cxn ang="0">
                  <a:pos x="34" y="14"/>
                </a:cxn>
                <a:cxn ang="0">
                  <a:pos x="30" y="6"/>
                </a:cxn>
                <a:cxn ang="0">
                  <a:pos x="26" y="2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0" y="2"/>
                </a:cxn>
                <a:cxn ang="0">
                  <a:pos x="4" y="6"/>
                </a:cxn>
                <a:cxn ang="0">
                  <a:pos x="2" y="14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2" y="30"/>
                </a:cxn>
                <a:cxn ang="0">
                  <a:pos x="4" y="38"/>
                </a:cxn>
                <a:cxn ang="0">
                  <a:pos x="10" y="42"/>
                </a:cxn>
                <a:cxn ang="0">
                  <a:pos x="18" y="44"/>
                </a:cxn>
                <a:cxn ang="0">
                  <a:pos x="18" y="44"/>
                </a:cxn>
              </a:cxnLst>
              <a:rect l="0" t="0" r="r" b="b"/>
              <a:pathLst>
                <a:path w="36" h="44">
                  <a:moveTo>
                    <a:pt x="18" y="6"/>
                  </a:moveTo>
                  <a:lnTo>
                    <a:pt x="18" y="6"/>
                  </a:lnTo>
                  <a:lnTo>
                    <a:pt x="24" y="6"/>
                  </a:lnTo>
                  <a:lnTo>
                    <a:pt x="26" y="10"/>
                  </a:lnTo>
                  <a:lnTo>
                    <a:pt x="30" y="16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0" y="28"/>
                  </a:lnTo>
                  <a:lnTo>
                    <a:pt x="26" y="34"/>
                  </a:lnTo>
                  <a:lnTo>
                    <a:pt x="24" y="38"/>
                  </a:lnTo>
                  <a:lnTo>
                    <a:pt x="18" y="40"/>
                  </a:lnTo>
                  <a:lnTo>
                    <a:pt x="18" y="40"/>
                  </a:lnTo>
                  <a:lnTo>
                    <a:pt x="12" y="38"/>
                  </a:lnTo>
                  <a:lnTo>
                    <a:pt x="8" y="34"/>
                  </a:lnTo>
                  <a:lnTo>
                    <a:pt x="6" y="28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6" y="16"/>
                  </a:lnTo>
                  <a:lnTo>
                    <a:pt x="8" y="10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18" y="6"/>
                  </a:lnTo>
                  <a:close/>
                  <a:moveTo>
                    <a:pt x="18" y="44"/>
                  </a:moveTo>
                  <a:lnTo>
                    <a:pt x="18" y="44"/>
                  </a:lnTo>
                  <a:lnTo>
                    <a:pt x="26" y="42"/>
                  </a:lnTo>
                  <a:lnTo>
                    <a:pt x="30" y="38"/>
                  </a:lnTo>
                  <a:lnTo>
                    <a:pt x="34" y="30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4" y="14"/>
                  </a:lnTo>
                  <a:lnTo>
                    <a:pt x="30" y="6"/>
                  </a:lnTo>
                  <a:lnTo>
                    <a:pt x="26" y="2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4" y="6"/>
                  </a:lnTo>
                  <a:lnTo>
                    <a:pt x="2" y="1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30"/>
                  </a:lnTo>
                  <a:lnTo>
                    <a:pt x="4" y="38"/>
                  </a:lnTo>
                  <a:lnTo>
                    <a:pt x="10" y="42"/>
                  </a:lnTo>
                  <a:lnTo>
                    <a:pt x="18" y="44"/>
                  </a:lnTo>
                  <a:lnTo>
                    <a:pt x="18" y="4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+mn-lt"/>
                <a:ea typeface="+mn-ea"/>
              </a:endParaRPr>
            </a:p>
          </p:txBody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4127281" y="582485"/>
              <a:ext cx="42845" cy="64243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22" y="6"/>
                </a:cxn>
                <a:cxn ang="0">
                  <a:pos x="22" y="8"/>
                </a:cxn>
                <a:cxn ang="0">
                  <a:pos x="24" y="12"/>
                </a:cxn>
                <a:cxn ang="0">
                  <a:pos x="24" y="12"/>
                </a:cxn>
                <a:cxn ang="0">
                  <a:pos x="22" y="14"/>
                </a:cxn>
                <a:cxn ang="0">
                  <a:pos x="22" y="18"/>
                </a:cxn>
                <a:cxn ang="0">
                  <a:pos x="16" y="20"/>
                </a:cxn>
                <a:cxn ang="0">
                  <a:pos x="6" y="20"/>
                </a:cxn>
                <a:cxn ang="0">
                  <a:pos x="6" y="4"/>
                </a:cxn>
                <a:cxn ang="0">
                  <a:pos x="16" y="4"/>
                </a:cxn>
                <a:cxn ang="0">
                  <a:pos x="6" y="24"/>
                </a:cxn>
                <a:cxn ang="0">
                  <a:pos x="16" y="24"/>
                </a:cxn>
                <a:cxn ang="0">
                  <a:pos x="16" y="24"/>
                </a:cxn>
                <a:cxn ang="0">
                  <a:pos x="20" y="24"/>
                </a:cxn>
                <a:cxn ang="0">
                  <a:pos x="24" y="22"/>
                </a:cxn>
                <a:cxn ang="0">
                  <a:pos x="28" y="18"/>
                </a:cxn>
                <a:cxn ang="0">
                  <a:pos x="28" y="12"/>
                </a:cxn>
                <a:cxn ang="0">
                  <a:pos x="28" y="12"/>
                </a:cxn>
                <a:cxn ang="0">
                  <a:pos x="28" y="6"/>
                </a:cxn>
                <a:cxn ang="0">
                  <a:pos x="24" y="2"/>
                </a:cxn>
                <a:cxn ang="0">
                  <a:pos x="20" y="0"/>
                </a:cxn>
                <a:cxn ang="0">
                  <a:pos x="16" y="0"/>
                </a:cxn>
                <a:cxn ang="0">
                  <a:pos x="0" y="0"/>
                </a:cxn>
                <a:cxn ang="0">
                  <a:pos x="0" y="42"/>
                </a:cxn>
                <a:cxn ang="0">
                  <a:pos x="6" y="42"/>
                </a:cxn>
                <a:cxn ang="0">
                  <a:pos x="6" y="24"/>
                </a:cxn>
              </a:cxnLst>
              <a:rect l="0" t="0" r="r" b="b"/>
              <a:pathLst>
                <a:path w="28" h="42">
                  <a:moveTo>
                    <a:pt x="16" y="4"/>
                  </a:moveTo>
                  <a:lnTo>
                    <a:pt x="16" y="4"/>
                  </a:lnTo>
                  <a:lnTo>
                    <a:pt x="22" y="6"/>
                  </a:lnTo>
                  <a:lnTo>
                    <a:pt x="22" y="8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2" y="14"/>
                  </a:lnTo>
                  <a:lnTo>
                    <a:pt x="22" y="18"/>
                  </a:lnTo>
                  <a:lnTo>
                    <a:pt x="16" y="20"/>
                  </a:lnTo>
                  <a:lnTo>
                    <a:pt x="6" y="20"/>
                  </a:lnTo>
                  <a:lnTo>
                    <a:pt x="6" y="4"/>
                  </a:lnTo>
                  <a:lnTo>
                    <a:pt x="16" y="4"/>
                  </a:lnTo>
                  <a:close/>
                  <a:moveTo>
                    <a:pt x="6" y="24"/>
                  </a:moveTo>
                  <a:lnTo>
                    <a:pt x="16" y="24"/>
                  </a:lnTo>
                  <a:lnTo>
                    <a:pt x="16" y="24"/>
                  </a:lnTo>
                  <a:lnTo>
                    <a:pt x="20" y="24"/>
                  </a:lnTo>
                  <a:lnTo>
                    <a:pt x="24" y="22"/>
                  </a:lnTo>
                  <a:lnTo>
                    <a:pt x="28" y="18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6"/>
                  </a:lnTo>
                  <a:lnTo>
                    <a:pt x="24" y="2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42"/>
                  </a:lnTo>
                  <a:lnTo>
                    <a:pt x="6" y="42"/>
                  </a:lnTo>
                  <a:lnTo>
                    <a:pt x="6" y="2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+mn-lt"/>
                <a:ea typeface="+mn-ea"/>
              </a:endParaRPr>
            </a:p>
          </p:txBody>
        </p:sp>
        <p:sp>
          <p:nvSpPr>
            <p:cNvPr id="36" name="Freeform 29"/>
            <p:cNvSpPr>
              <a:spLocks/>
            </p:cNvSpPr>
            <p:nvPr/>
          </p:nvSpPr>
          <p:spPr bwMode="auto">
            <a:xfrm>
              <a:off x="4182367" y="576366"/>
              <a:ext cx="58146" cy="70361"/>
            </a:xfrm>
            <a:custGeom>
              <a:avLst/>
              <a:gdLst/>
              <a:ahLst/>
              <a:cxnLst>
                <a:cxn ang="0">
                  <a:pos x="30" y="44"/>
                </a:cxn>
                <a:cxn ang="0">
                  <a:pos x="30" y="12"/>
                </a:cxn>
                <a:cxn ang="0">
                  <a:pos x="20" y="44"/>
                </a:cxn>
                <a:cxn ang="0">
                  <a:pos x="14" y="44"/>
                </a:cxn>
                <a:cxn ang="0">
                  <a:pos x="4" y="12"/>
                </a:cxn>
                <a:cxn ang="0">
                  <a:pos x="4" y="44"/>
                </a:cxn>
                <a:cxn ang="0">
                  <a:pos x="0" y="44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8" y="36"/>
                </a:cxn>
                <a:cxn ang="0">
                  <a:pos x="30" y="0"/>
                </a:cxn>
                <a:cxn ang="0">
                  <a:pos x="36" y="0"/>
                </a:cxn>
                <a:cxn ang="0">
                  <a:pos x="36" y="44"/>
                </a:cxn>
                <a:cxn ang="0">
                  <a:pos x="30" y="44"/>
                </a:cxn>
              </a:cxnLst>
              <a:rect l="0" t="0" r="r" b="b"/>
              <a:pathLst>
                <a:path w="36" h="44">
                  <a:moveTo>
                    <a:pt x="30" y="44"/>
                  </a:moveTo>
                  <a:lnTo>
                    <a:pt x="30" y="12"/>
                  </a:lnTo>
                  <a:lnTo>
                    <a:pt x="20" y="44"/>
                  </a:lnTo>
                  <a:lnTo>
                    <a:pt x="14" y="44"/>
                  </a:lnTo>
                  <a:lnTo>
                    <a:pt x="4" y="12"/>
                  </a:lnTo>
                  <a:lnTo>
                    <a:pt x="4" y="44"/>
                  </a:lnTo>
                  <a:lnTo>
                    <a:pt x="0" y="44"/>
                  </a:lnTo>
                  <a:lnTo>
                    <a:pt x="0" y="0"/>
                  </a:lnTo>
                  <a:lnTo>
                    <a:pt x="6" y="0"/>
                  </a:lnTo>
                  <a:lnTo>
                    <a:pt x="18" y="36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6" y="44"/>
                  </a:lnTo>
                  <a:lnTo>
                    <a:pt x="30" y="4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+mn-lt"/>
                <a:ea typeface="+mn-ea"/>
              </a:endParaRPr>
            </a:p>
          </p:txBody>
        </p:sp>
        <p:sp>
          <p:nvSpPr>
            <p:cNvPr id="37" name="Freeform 30"/>
            <p:cNvSpPr>
              <a:spLocks/>
            </p:cNvSpPr>
            <p:nvPr/>
          </p:nvSpPr>
          <p:spPr bwMode="auto">
            <a:xfrm>
              <a:off x="4255816" y="576366"/>
              <a:ext cx="42845" cy="70361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0"/>
                </a:cxn>
                <a:cxn ang="0">
                  <a:pos x="26" y="0"/>
                </a:cxn>
                <a:cxn ang="0">
                  <a:pos x="26" y="6"/>
                </a:cxn>
                <a:cxn ang="0">
                  <a:pos x="4" y="6"/>
                </a:cxn>
                <a:cxn ang="0">
                  <a:pos x="4" y="18"/>
                </a:cxn>
                <a:cxn ang="0">
                  <a:pos x="26" y="18"/>
                </a:cxn>
                <a:cxn ang="0">
                  <a:pos x="26" y="24"/>
                </a:cxn>
                <a:cxn ang="0">
                  <a:pos x="4" y="24"/>
                </a:cxn>
                <a:cxn ang="0">
                  <a:pos x="4" y="38"/>
                </a:cxn>
                <a:cxn ang="0">
                  <a:pos x="26" y="38"/>
                </a:cxn>
                <a:cxn ang="0">
                  <a:pos x="26" y="44"/>
                </a:cxn>
                <a:cxn ang="0">
                  <a:pos x="0" y="44"/>
                </a:cxn>
              </a:cxnLst>
              <a:rect l="0" t="0" r="r" b="b"/>
              <a:pathLst>
                <a:path w="26" h="44">
                  <a:moveTo>
                    <a:pt x="0" y="44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26" y="6"/>
                  </a:lnTo>
                  <a:lnTo>
                    <a:pt x="4" y="6"/>
                  </a:lnTo>
                  <a:lnTo>
                    <a:pt x="4" y="18"/>
                  </a:lnTo>
                  <a:lnTo>
                    <a:pt x="26" y="18"/>
                  </a:lnTo>
                  <a:lnTo>
                    <a:pt x="26" y="24"/>
                  </a:lnTo>
                  <a:lnTo>
                    <a:pt x="4" y="24"/>
                  </a:lnTo>
                  <a:lnTo>
                    <a:pt x="4" y="38"/>
                  </a:lnTo>
                  <a:lnTo>
                    <a:pt x="26" y="38"/>
                  </a:lnTo>
                  <a:lnTo>
                    <a:pt x="26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+mn-lt"/>
                <a:ea typeface="+mn-ea"/>
              </a:endParaRPr>
            </a:p>
          </p:txBody>
        </p:sp>
        <p:sp>
          <p:nvSpPr>
            <p:cNvPr id="38" name="Freeform 31"/>
            <p:cNvSpPr>
              <a:spLocks/>
            </p:cNvSpPr>
            <p:nvPr/>
          </p:nvSpPr>
          <p:spPr bwMode="auto">
            <a:xfrm>
              <a:off x="4310902" y="576366"/>
              <a:ext cx="45904" cy="70361"/>
            </a:xfrm>
            <a:custGeom>
              <a:avLst/>
              <a:gdLst/>
              <a:ahLst/>
              <a:cxnLst>
                <a:cxn ang="0">
                  <a:pos x="24" y="44"/>
                </a:cxn>
                <a:cxn ang="0">
                  <a:pos x="6" y="10"/>
                </a:cxn>
                <a:cxn ang="0">
                  <a:pos x="6" y="44"/>
                </a:cxn>
                <a:cxn ang="0">
                  <a:pos x="0" y="44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26" y="34"/>
                </a:cxn>
                <a:cxn ang="0">
                  <a:pos x="26" y="0"/>
                </a:cxn>
                <a:cxn ang="0">
                  <a:pos x="30" y="0"/>
                </a:cxn>
                <a:cxn ang="0">
                  <a:pos x="30" y="44"/>
                </a:cxn>
                <a:cxn ang="0">
                  <a:pos x="24" y="44"/>
                </a:cxn>
              </a:cxnLst>
              <a:rect l="0" t="0" r="r" b="b"/>
              <a:pathLst>
                <a:path w="30" h="44">
                  <a:moveTo>
                    <a:pt x="24" y="44"/>
                  </a:moveTo>
                  <a:lnTo>
                    <a:pt x="6" y="10"/>
                  </a:lnTo>
                  <a:lnTo>
                    <a:pt x="6" y="44"/>
                  </a:lnTo>
                  <a:lnTo>
                    <a:pt x="0" y="44"/>
                  </a:lnTo>
                  <a:lnTo>
                    <a:pt x="0" y="0"/>
                  </a:lnTo>
                  <a:lnTo>
                    <a:pt x="6" y="0"/>
                  </a:lnTo>
                  <a:lnTo>
                    <a:pt x="26" y="34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0" y="44"/>
                  </a:lnTo>
                  <a:lnTo>
                    <a:pt x="24" y="4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+mn-lt"/>
                <a:ea typeface="+mn-ea"/>
              </a:endParaRPr>
            </a:p>
          </p:txBody>
        </p:sp>
        <p:sp>
          <p:nvSpPr>
            <p:cNvPr id="39" name="Freeform 32"/>
            <p:cNvSpPr>
              <a:spLocks/>
            </p:cNvSpPr>
            <p:nvPr/>
          </p:nvSpPr>
          <p:spPr bwMode="auto">
            <a:xfrm>
              <a:off x="4369047" y="576366"/>
              <a:ext cx="48966" cy="70361"/>
            </a:xfrm>
            <a:custGeom>
              <a:avLst/>
              <a:gdLst/>
              <a:ahLst/>
              <a:cxnLst>
                <a:cxn ang="0">
                  <a:pos x="30" y="6"/>
                </a:cxn>
                <a:cxn ang="0">
                  <a:pos x="3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12" y="6"/>
                </a:cxn>
                <a:cxn ang="0">
                  <a:pos x="12" y="44"/>
                </a:cxn>
                <a:cxn ang="0">
                  <a:pos x="18" y="44"/>
                </a:cxn>
                <a:cxn ang="0">
                  <a:pos x="18" y="6"/>
                </a:cxn>
                <a:cxn ang="0">
                  <a:pos x="30" y="6"/>
                </a:cxn>
              </a:cxnLst>
              <a:rect l="0" t="0" r="r" b="b"/>
              <a:pathLst>
                <a:path w="30" h="44">
                  <a:moveTo>
                    <a:pt x="30" y="6"/>
                  </a:moveTo>
                  <a:lnTo>
                    <a:pt x="30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12" y="6"/>
                  </a:lnTo>
                  <a:lnTo>
                    <a:pt x="12" y="44"/>
                  </a:lnTo>
                  <a:lnTo>
                    <a:pt x="18" y="44"/>
                  </a:lnTo>
                  <a:lnTo>
                    <a:pt x="18" y="6"/>
                  </a:lnTo>
                  <a:lnTo>
                    <a:pt x="30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+mn-lt"/>
                <a:ea typeface="+mn-ea"/>
              </a:endParaRPr>
            </a:p>
          </p:txBody>
        </p:sp>
        <p:sp>
          <p:nvSpPr>
            <p:cNvPr id="40" name="Freeform 33"/>
            <p:cNvSpPr>
              <a:spLocks/>
            </p:cNvSpPr>
            <p:nvPr/>
          </p:nvSpPr>
          <p:spPr bwMode="auto">
            <a:xfrm>
              <a:off x="2719521" y="346933"/>
              <a:ext cx="171379" cy="174370"/>
            </a:xfrm>
            <a:custGeom>
              <a:avLst/>
              <a:gdLst/>
              <a:ahLst/>
              <a:cxnLst>
                <a:cxn ang="0">
                  <a:pos x="62" y="54"/>
                </a:cxn>
                <a:cxn ang="0">
                  <a:pos x="62" y="70"/>
                </a:cxn>
                <a:cxn ang="0">
                  <a:pos x="96" y="70"/>
                </a:cxn>
                <a:cxn ang="0">
                  <a:pos x="96" y="110"/>
                </a:cxn>
                <a:cxn ang="0">
                  <a:pos x="80" y="110"/>
                </a:cxn>
                <a:cxn ang="0">
                  <a:pos x="80" y="86"/>
                </a:cxn>
                <a:cxn ang="0">
                  <a:pos x="12" y="86"/>
                </a:cxn>
                <a:cxn ang="0">
                  <a:pos x="12" y="70"/>
                </a:cxn>
                <a:cxn ang="0">
                  <a:pos x="44" y="70"/>
                </a:cxn>
                <a:cxn ang="0">
                  <a:pos x="44" y="54"/>
                </a:cxn>
                <a:cxn ang="0">
                  <a:pos x="0" y="54"/>
                </a:cxn>
                <a:cxn ang="0">
                  <a:pos x="0" y="40"/>
                </a:cxn>
                <a:cxn ang="0">
                  <a:pos x="76" y="40"/>
                </a:cxn>
                <a:cxn ang="0">
                  <a:pos x="76" y="40"/>
                </a:cxn>
                <a:cxn ang="0">
                  <a:pos x="80" y="16"/>
                </a:cxn>
                <a:cxn ang="0">
                  <a:pos x="12" y="16"/>
                </a:cxn>
                <a:cxn ang="0">
                  <a:pos x="12" y="0"/>
                </a:cxn>
                <a:cxn ang="0">
                  <a:pos x="98" y="0"/>
                </a:cxn>
                <a:cxn ang="0">
                  <a:pos x="98" y="0"/>
                </a:cxn>
                <a:cxn ang="0">
                  <a:pos x="96" y="20"/>
                </a:cxn>
                <a:cxn ang="0">
                  <a:pos x="92" y="40"/>
                </a:cxn>
                <a:cxn ang="0">
                  <a:pos x="108" y="40"/>
                </a:cxn>
                <a:cxn ang="0">
                  <a:pos x="108" y="54"/>
                </a:cxn>
                <a:cxn ang="0">
                  <a:pos x="62" y="54"/>
                </a:cxn>
              </a:cxnLst>
              <a:rect l="0" t="0" r="r" b="b"/>
              <a:pathLst>
                <a:path w="108" h="110">
                  <a:moveTo>
                    <a:pt x="62" y="54"/>
                  </a:moveTo>
                  <a:lnTo>
                    <a:pt x="62" y="70"/>
                  </a:lnTo>
                  <a:lnTo>
                    <a:pt x="96" y="70"/>
                  </a:lnTo>
                  <a:lnTo>
                    <a:pt x="96" y="110"/>
                  </a:lnTo>
                  <a:lnTo>
                    <a:pt x="80" y="110"/>
                  </a:lnTo>
                  <a:lnTo>
                    <a:pt x="80" y="86"/>
                  </a:lnTo>
                  <a:lnTo>
                    <a:pt x="12" y="86"/>
                  </a:lnTo>
                  <a:lnTo>
                    <a:pt x="12" y="70"/>
                  </a:lnTo>
                  <a:lnTo>
                    <a:pt x="44" y="70"/>
                  </a:lnTo>
                  <a:lnTo>
                    <a:pt x="44" y="54"/>
                  </a:lnTo>
                  <a:lnTo>
                    <a:pt x="0" y="54"/>
                  </a:lnTo>
                  <a:lnTo>
                    <a:pt x="0" y="40"/>
                  </a:lnTo>
                  <a:lnTo>
                    <a:pt x="76" y="40"/>
                  </a:lnTo>
                  <a:lnTo>
                    <a:pt x="76" y="40"/>
                  </a:lnTo>
                  <a:lnTo>
                    <a:pt x="80" y="16"/>
                  </a:lnTo>
                  <a:lnTo>
                    <a:pt x="12" y="16"/>
                  </a:lnTo>
                  <a:lnTo>
                    <a:pt x="12" y="0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96" y="20"/>
                  </a:lnTo>
                  <a:lnTo>
                    <a:pt x="92" y="40"/>
                  </a:lnTo>
                  <a:lnTo>
                    <a:pt x="108" y="40"/>
                  </a:lnTo>
                  <a:lnTo>
                    <a:pt x="108" y="54"/>
                  </a:lnTo>
                  <a:lnTo>
                    <a:pt x="62" y="5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+mn-lt"/>
                <a:ea typeface="+mn-ea"/>
              </a:endParaRPr>
            </a:p>
          </p:txBody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2982711" y="343873"/>
              <a:ext cx="165259" cy="180490"/>
            </a:xfrm>
            <a:custGeom>
              <a:avLst/>
              <a:gdLst/>
              <a:ahLst/>
              <a:cxnLst>
                <a:cxn ang="0">
                  <a:pos x="16" y="46"/>
                </a:cxn>
                <a:cxn ang="0">
                  <a:pos x="40" y="34"/>
                </a:cxn>
                <a:cxn ang="0">
                  <a:pos x="104" y="40"/>
                </a:cxn>
                <a:cxn ang="0">
                  <a:pos x="90" y="26"/>
                </a:cxn>
                <a:cxn ang="0">
                  <a:pos x="74" y="0"/>
                </a:cxn>
                <a:cxn ang="0">
                  <a:pos x="90" y="66"/>
                </a:cxn>
                <a:cxn ang="0">
                  <a:pos x="104" y="40"/>
                </a:cxn>
                <a:cxn ang="0">
                  <a:pos x="56" y="4"/>
                </a:cxn>
                <a:cxn ang="0">
                  <a:pos x="40" y="20"/>
                </a:cxn>
                <a:cxn ang="0">
                  <a:pos x="16" y="4"/>
                </a:cxn>
                <a:cxn ang="0">
                  <a:pos x="0" y="60"/>
                </a:cxn>
                <a:cxn ang="0">
                  <a:pos x="92" y="90"/>
                </a:cxn>
                <a:cxn ang="0">
                  <a:pos x="92" y="86"/>
                </a:cxn>
                <a:cxn ang="0">
                  <a:pos x="84" y="76"/>
                </a:cxn>
                <a:cxn ang="0">
                  <a:pos x="66" y="70"/>
                </a:cxn>
                <a:cxn ang="0">
                  <a:pos x="34" y="70"/>
                </a:cxn>
                <a:cxn ang="0">
                  <a:pos x="16" y="76"/>
                </a:cxn>
                <a:cxn ang="0">
                  <a:pos x="8" y="86"/>
                </a:cxn>
                <a:cxn ang="0">
                  <a:pos x="8" y="90"/>
                </a:cxn>
                <a:cxn ang="0">
                  <a:pos x="10" y="100"/>
                </a:cxn>
                <a:cxn ang="0">
                  <a:pos x="20" y="108"/>
                </a:cxn>
                <a:cxn ang="0">
                  <a:pos x="50" y="114"/>
                </a:cxn>
                <a:cxn ang="0">
                  <a:pos x="78" y="108"/>
                </a:cxn>
                <a:cxn ang="0">
                  <a:pos x="88" y="100"/>
                </a:cxn>
                <a:cxn ang="0">
                  <a:pos x="92" y="90"/>
                </a:cxn>
                <a:cxn ang="0">
                  <a:pos x="74" y="90"/>
                </a:cxn>
                <a:cxn ang="0">
                  <a:pos x="72" y="94"/>
                </a:cxn>
                <a:cxn ang="0">
                  <a:pos x="58" y="100"/>
                </a:cxn>
                <a:cxn ang="0">
                  <a:pos x="40" y="100"/>
                </a:cxn>
                <a:cxn ang="0">
                  <a:pos x="28" y="94"/>
                </a:cxn>
                <a:cxn ang="0">
                  <a:pos x="26" y="90"/>
                </a:cxn>
                <a:cxn ang="0">
                  <a:pos x="32" y="84"/>
                </a:cxn>
                <a:cxn ang="0">
                  <a:pos x="50" y="82"/>
                </a:cxn>
                <a:cxn ang="0">
                  <a:pos x="66" y="84"/>
                </a:cxn>
                <a:cxn ang="0">
                  <a:pos x="74" y="90"/>
                </a:cxn>
              </a:cxnLst>
              <a:rect l="0" t="0" r="r" b="b"/>
              <a:pathLst>
                <a:path w="104" h="114">
                  <a:moveTo>
                    <a:pt x="40" y="46"/>
                  </a:moveTo>
                  <a:lnTo>
                    <a:pt x="16" y="46"/>
                  </a:lnTo>
                  <a:lnTo>
                    <a:pt x="16" y="34"/>
                  </a:lnTo>
                  <a:lnTo>
                    <a:pt x="40" y="34"/>
                  </a:lnTo>
                  <a:lnTo>
                    <a:pt x="40" y="46"/>
                  </a:lnTo>
                  <a:close/>
                  <a:moveTo>
                    <a:pt x="104" y="40"/>
                  </a:moveTo>
                  <a:lnTo>
                    <a:pt x="104" y="26"/>
                  </a:lnTo>
                  <a:lnTo>
                    <a:pt x="90" y="26"/>
                  </a:lnTo>
                  <a:lnTo>
                    <a:pt x="90" y="0"/>
                  </a:lnTo>
                  <a:lnTo>
                    <a:pt x="74" y="0"/>
                  </a:lnTo>
                  <a:lnTo>
                    <a:pt x="74" y="66"/>
                  </a:lnTo>
                  <a:lnTo>
                    <a:pt x="90" y="66"/>
                  </a:lnTo>
                  <a:lnTo>
                    <a:pt x="90" y="40"/>
                  </a:lnTo>
                  <a:lnTo>
                    <a:pt x="104" y="40"/>
                  </a:lnTo>
                  <a:close/>
                  <a:moveTo>
                    <a:pt x="56" y="60"/>
                  </a:moveTo>
                  <a:lnTo>
                    <a:pt x="56" y="4"/>
                  </a:lnTo>
                  <a:lnTo>
                    <a:pt x="40" y="4"/>
                  </a:lnTo>
                  <a:lnTo>
                    <a:pt x="40" y="20"/>
                  </a:lnTo>
                  <a:lnTo>
                    <a:pt x="16" y="20"/>
                  </a:lnTo>
                  <a:lnTo>
                    <a:pt x="16" y="4"/>
                  </a:lnTo>
                  <a:lnTo>
                    <a:pt x="0" y="4"/>
                  </a:lnTo>
                  <a:lnTo>
                    <a:pt x="0" y="60"/>
                  </a:lnTo>
                  <a:lnTo>
                    <a:pt x="56" y="60"/>
                  </a:lnTo>
                  <a:close/>
                  <a:moveTo>
                    <a:pt x="92" y="90"/>
                  </a:moveTo>
                  <a:lnTo>
                    <a:pt x="92" y="90"/>
                  </a:lnTo>
                  <a:lnTo>
                    <a:pt x="92" y="86"/>
                  </a:lnTo>
                  <a:lnTo>
                    <a:pt x="88" y="80"/>
                  </a:lnTo>
                  <a:lnTo>
                    <a:pt x="84" y="76"/>
                  </a:lnTo>
                  <a:lnTo>
                    <a:pt x="78" y="74"/>
                  </a:lnTo>
                  <a:lnTo>
                    <a:pt x="66" y="70"/>
                  </a:lnTo>
                  <a:lnTo>
                    <a:pt x="50" y="68"/>
                  </a:lnTo>
                  <a:lnTo>
                    <a:pt x="34" y="70"/>
                  </a:lnTo>
                  <a:lnTo>
                    <a:pt x="20" y="74"/>
                  </a:lnTo>
                  <a:lnTo>
                    <a:pt x="16" y="76"/>
                  </a:lnTo>
                  <a:lnTo>
                    <a:pt x="10" y="80"/>
                  </a:lnTo>
                  <a:lnTo>
                    <a:pt x="8" y="86"/>
                  </a:lnTo>
                  <a:lnTo>
                    <a:pt x="8" y="90"/>
                  </a:lnTo>
                  <a:lnTo>
                    <a:pt x="8" y="90"/>
                  </a:lnTo>
                  <a:lnTo>
                    <a:pt x="8" y="96"/>
                  </a:lnTo>
                  <a:lnTo>
                    <a:pt x="10" y="100"/>
                  </a:lnTo>
                  <a:lnTo>
                    <a:pt x="16" y="104"/>
                  </a:lnTo>
                  <a:lnTo>
                    <a:pt x="20" y="108"/>
                  </a:lnTo>
                  <a:lnTo>
                    <a:pt x="34" y="112"/>
                  </a:lnTo>
                  <a:lnTo>
                    <a:pt x="50" y="114"/>
                  </a:lnTo>
                  <a:lnTo>
                    <a:pt x="66" y="112"/>
                  </a:lnTo>
                  <a:lnTo>
                    <a:pt x="78" y="108"/>
                  </a:lnTo>
                  <a:lnTo>
                    <a:pt x="84" y="104"/>
                  </a:lnTo>
                  <a:lnTo>
                    <a:pt x="88" y="100"/>
                  </a:lnTo>
                  <a:lnTo>
                    <a:pt x="92" y="96"/>
                  </a:lnTo>
                  <a:lnTo>
                    <a:pt x="92" y="90"/>
                  </a:lnTo>
                  <a:lnTo>
                    <a:pt x="92" y="90"/>
                  </a:lnTo>
                  <a:close/>
                  <a:moveTo>
                    <a:pt x="74" y="90"/>
                  </a:moveTo>
                  <a:lnTo>
                    <a:pt x="74" y="90"/>
                  </a:lnTo>
                  <a:lnTo>
                    <a:pt x="72" y="94"/>
                  </a:lnTo>
                  <a:lnTo>
                    <a:pt x="66" y="98"/>
                  </a:lnTo>
                  <a:lnTo>
                    <a:pt x="58" y="100"/>
                  </a:lnTo>
                  <a:lnTo>
                    <a:pt x="50" y="100"/>
                  </a:lnTo>
                  <a:lnTo>
                    <a:pt x="40" y="100"/>
                  </a:lnTo>
                  <a:lnTo>
                    <a:pt x="32" y="98"/>
                  </a:lnTo>
                  <a:lnTo>
                    <a:pt x="28" y="94"/>
                  </a:lnTo>
                  <a:lnTo>
                    <a:pt x="26" y="90"/>
                  </a:lnTo>
                  <a:lnTo>
                    <a:pt x="26" y="90"/>
                  </a:lnTo>
                  <a:lnTo>
                    <a:pt x="28" y="86"/>
                  </a:lnTo>
                  <a:lnTo>
                    <a:pt x="32" y="84"/>
                  </a:lnTo>
                  <a:lnTo>
                    <a:pt x="40" y="82"/>
                  </a:lnTo>
                  <a:lnTo>
                    <a:pt x="50" y="82"/>
                  </a:lnTo>
                  <a:lnTo>
                    <a:pt x="58" y="82"/>
                  </a:lnTo>
                  <a:lnTo>
                    <a:pt x="66" y="84"/>
                  </a:lnTo>
                  <a:lnTo>
                    <a:pt x="72" y="86"/>
                  </a:lnTo>
                  <a:lnTo>
                    <a:pt x="74" y="90"/>
                  </a:lnTo>
                  <a:lnTo>
                    <a:pt x="74" y="9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+mn-lt"/>
                <a:ea typeface="+mn-ea"/>
              </a:endParaRPr>
            </a:p>
          </p:txBody>
        </p:sp>
        <p:sp>
          <p:nvSpPr>
            <p:cNvPr id="42" name="Freeform 35"/>
            <p:cNvSpPr>
              <a:spLocks noEditPoints="1"/>
            </p:cNvSpPr>
            <p:nvPr/>
          </p:nvSpPr>
          <p:spPr bwMode="auto">
            <a:xfrm>
              <a:off x="3227539" y="343873"/>
              <a:ext cx="174439" cy="177430"/>
            </a:xfrm>
            <a:custGeom>
              <a:avLst/>
              <a:gdLst/>
              <a:ahLst/>
              <a:cxnLst>
                <a:cxn ang="0">
                  <a:pos x="96" y="60"/>
                </a:cxn>
                <a:cxn ang="0">
                  <a:pos x="96" y="112"/>
                </a:cxn>
                <a:cxn ang="0">
                  <a:pos x="80" y="112"/>
                </a:cxn>
                <a:cxn ang="0">
                  <a:pos x="80" y="0"/>
                </a:cxn>
                <a:cxn ang="0">
                  <a:pos x="96" y="0"/>
                </a:cxn>
                <a:cxn ang="0">
                  <a:pos x="96" y="46"/>
                </a:cxn>
                <a:cxn ang="0">
                  <a:pos x="110" y="46"/>
                </a:cxn>
                <a:cxn ang="0">
                  <a:pos x="110" y="60"/>
                </a:cxn>
                <a:cxn ang="0">
                  <a:pos x="96" y="60"/>
                </a:cxn>
                <a:cxn ang="0">
                  <a:pos x="62" y="64"/>
                </a:cxn>
                <a:cxn ang="0">
                  <a:pos x="46" y="64"/>
                </a:cxn>
                <a:cxn ang="0">
                  <a:pos x="46" y="64"/>
                </a:cxn>
                <a:cxn ang="0">
                  <a:pos x="48" y="50"/>
                </a:cxn>
                <a:cxn ang="0">
                  <a:pos x="50" y="24"/>
                </a:cxn>
                <a:cxn ang="0">
                  <a:pos x="6" y="24"/>
                </a:cxn>
                <a:cxn ang="0">
                  <a:pos x="6" y="10"/>
                </a:cxn>
                <a:cxn ang="0">
                  <a:pos x="68" y="10"/>
                </a:cxn>
                <a:cxn ang="0">
                  <a:pos x="68" y="10"/>
                </a:cxn>
                <a:cxn ang="0">
                  <a:pos x="66" y="38"/>
                </a:cxn>
                <a:cxn ang="0">
                  <a:pos x="62" y="64"/>
                </a:cxn>
                <a:cxn ang="0">
                  <a:pos x="62" y="64"/>
                </a:cxn>
                <a:cxn ang="0">
                  <a:pos x="0" y="94"/>
                </a:cxn>
                <a:cxn ang="0">
                  <a:pos x="0" y="78"/>
                </a:cxn>
                <a:cxn ang="0">
                  <a:pos x="0" y="78"/>
                </a:cxn>
                <a:cxn ang="0">
                  <a:pos x="20" y="78"/>
                </a:cxn>
                <a:cxn ang="0">
                  <a:pos x="20" y="46"/>
                </a:cxn>
                <a:cxn ang="0">
                  <a:pos x="36" y="46"/>
                </a:cxn>
                <a:cxn ang="0">
                  <a:pos x="36" y="78"/>
                </a:cxn>
                <a:cxn ang="0">
                  <a:pos x="36" y="78"/>
                </a:cxn>
                <a:cxn ang="0">
                  <a:pos x="76" y="76"/>
                </a:cxn>
                <a:cxn ang="0">
                  <a:pos x="76" y="90"/>
                </a:cxn>
                <a:cxn ang="0">
                  <a:pos x="76" y="90"/>
                </a:cxn>
                <a:cxn ang="0">
                  <a:pos x="38" y="92"/>
                </a:cxn>
                <a:cxn ang="0">
                  <a:pos x="0" y="94"/>
                </a:cxn>
                <a:cxn ang="0">
                  <a:pos x="0" y="94"/>
                </a:cxn>
              </a:cxnLst>
              <a:rect l="0" t="0" r="r" b="b"/>
              <a:pathLst>
                <a:path w="110" h="112">
                  <a:moveTo>
                    <a:pt x="96" y="60"/>
                  </a:moveTo>
                  <a:lnTo>
                    <a:pt x="96" y="112"/>
                  </a:lnTo>
                  <a:lnTo>
                    <a:pt x="80" y="112"/>
                  </a:lnTo>
                  <a:lnTo>
                    <a:pt x="80" y="0"/>
                  </a:lnTo>
                  <a:lnTo>
                    <a:pt x="96" y="0"/>
                  </a:lnTo>
                  <a:lnTo>
                    <a:pt x="96" y="46"/>
                  </a:lnTo>
                  <a:lnTo>
                    <a:pt x="110" y="46"/>
                  </a:lnTo>
                  <a:lnTo>
                    <a:pt x="110" y="60"/>
                  </a:lnTo>
                  <a:lnTo>
                    <a:pt x="96" y="60"/>
                  </a:lnTo>
                  <a:close/>
                  <a:moveTo>
                    <a:pt x="62" y="64"/>
                  </a:moveTo>
                  <a:lnTo>
                    <a:pt x="46" y="64"/>
                  </a:lnTo>
                  <a:lnTo>
                    <a:pt x="46" y="64"/>
                  </a:lnTo>
                  <a:lnTo>
                    <a:pt x="48" y="50"/>
                  </a:lnTo>
                  <a:lnTo>
                    <a:pt x="50" y="24"/>
                  </a:lnTo>
                  <a:lnTo>
                    <a:pt x="6" y="24"/>
                  </a:lnTo>
                  <a:lnTo>
                    <a:pt x="6" y="10"/>
                  </a:lnTo>
                  <a:lnTo>
                    <a:pt x="68" y="10"/>
                  </a:lnTo>
                  <a:lnTo>
                    <a:pt x="68" y="10"/>
                  </a:lnTo>
                  <a:lnTo>
                    <a:pt x="66" y="38"/>
                  </a:lnTo>
                  <a:lnTo>
                    <a:pt x="62" y="64"/>
                  </a:lnTo>
                  <a:lnTo>
                    <a:pt x="62" y="64"/>
                  </a:lnTo>
                  <a:close/>
                  <a:moveTo>
                    <a:pt x="0" y="94"/>
                  </a:moveTo>
                  <a:lnTo>
                    <a:pt x="0" y="78"/>
                  </a:lnTo>
                  <a:lnTo>
                    <a:pt x="0" y="78"/>
                  </a:lnTo>
                  <a:lnTo>
                    <a:pt x="20" y="78"/>
                  </a:lnTo>
                  <a:lnTo>
                    <a:pt x="20" y="46"/>
                  </a:lnTo>
                  <a:lnTo>
                    <a:pt x="36" y="46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76" y="76"/>
                  </a:lnTo>
                  <a:lnTo>
                    <a:pt x="76" y="90"/>
                  </a:lnTo>
                  <a:lnTo>
                    <a:pt x="76" y="90"/>
                  </a:lnTo>
                  <a:lnTo>
                    <a:pt x="38" y="92"/>
                  </a:lnTo>
                  <a:lnTo>
                    <a:pt x="0" y="94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+mn-lt"/>
                <a:ea typeface="+mn-ea"/>
              </a:endParaRPr>
            </a:p>
          </p:txBody>
        </p:sp>
        <p:sp>
          <p:nvSpPr>
            <p:cNvPr id="43" name="Freeform 36"/>
            <p:cNvSpPr>
              <a:spLocks noEditPoints="1"/>
            </p:cNvSpPr>
            <p:nvPr/>
          </p:nvSpPr>
          <p:spPr bwMode="auto">
            <a:xfrm>
              <a:off x="3484608" y="340814"/>
              <a:ext cx="171379" cy="180488"/>
            </a:xfrm>
            <a:custGeom>
              <a:avLst/>
              <a:gdLst/>
              <a:ahLst/>
              <a:cxnLst>
                <a:cxn ang="0">
                  <a:pos x="48" y="54"/>
                </a:cxn>
                <a:cxn ang="0">
                  <a:pos x="44" y="58"/>
                </a:cxn>
                <a:cxn ang="0">
                  <a:pos x="26" y="58"/>
                </a:cxn>
                <a:cxn ang="0">
                  <a:pos x="22" y="54"/>
                </a:cxn>
                <a:cxn ang="0">
                  <a:pos x="22" y="50"/>
                </a:cxn>
                <a:cxn ang="0">
                  <a:pos x="34" y="46"/>
                </a:cxn>
                <a:cxn ang="0">
                  <a:pos x="48" y="50"/>
                </a:cxn>
                <a:cxn ang="0">
                  <a:pos x="48" y="54"/>
                </a:cxn>
                <a:cxn ang="0">
                  <a:pos x="108" y="32"/>
                </a:cxn>
                <a:cxn ang="0">
                  <a:pos x="94" y="2"/>
                </a:cxn>
                <a:cxn ang="0">
                  <a:pos x="78" y="72"/>
                </a:cxn>
                <a:cxn ang="0">
                  <a:pos x="94" y="46"/>
                </a:cxn>
                <a:cxn ang="0">
                  <a:pos x="54" y="14"/>
                </a:cxn>
                <a:cxn ang="0">
                  <a:pos x="16" y="0"/>
                </a:cxn>
                <a:cxn ang="0">
                  <a:pos x="54" y="14"/>
                </a:cxn>
                <a:cxn ang="0">
                  <a:pos x="70" y="18"/>
                </a:cxn>
                <a:cxn ang="0">
                  <a:pos x="0" y="32"/>
                </a:cxn>
                <a:cxn ang="0">
                  <a:pos x="66" y="54"/>
                </a:cxn>
                <a:cxn ang="0">
                  <a:pos x="66" y="48"/>
                </a:cxn>
                <a:cxn ang="0">
                  <a:pos x="56" y="40"/>
                </a:cxn>
                <a:cxn ang="0">
                  <a:pos x="34" y="36"/>
                </a:cxn>
                <a:cxn ang="0">
                  <a:pos x="14" y="40"/>
                </a:cxn>
                <a:cxn ang="0">
                  <a:pos x="4" y="50"/>
                </a:cxn>
                <a:cxn ang="0">
                  <a:pos x="4" y="54"/>
                </a:cxn>
                <a:cxn ang="0">
                  <a:pos x="6" y="62"/>
                </a:cxn>
                <a:cxn ang="0">
                  <a:pos x="24" y="70"/>
                </a:cxn>
                <a:cxn ang="0">
                  <a:pos x="46" y="70"/>
                </a:cxn>
                <a:cxn ang="0">
                  <a:pos x="64" y="62"/>
                </a:cxn>
                <a:cxn ang="0">
                  <a:pos x="66" y="54"/>
                </a:cxn>
                <a:cxn ang="0">
                  <a:pos x="94" y="114"/>
                </a:cxn>
                <a:cxn ang="0">
                  <a:pos x="12" y="78"/>
                </a:cxn>
                <a:cxn ang="0">
                  <a:pos x="76" y="92"/>
                </a:cxn>
                <a:cxn ang="0">
                  <a:pos x="94" y="114"/>
                </a:cxn>
              </a:cxnLst>
              <a:rect l="0" t="0" r="r" b="b"/>
              <a:pathLst>
                <a:path w="108" h="114">
                  <a:moveTo>
                    <a:pt x="48" y="54"/>
                  </a:moveTo>
                  <a:lnTo>
                    <a:pt x="48" y="54"/>
                  </a:lnTo>
                  <a:lnTo>
                    <a:pt x="48" y="56"/>
                  </a:lnTo>
                  <a:lnTo>
                    <a:pt x="44" y="58"/>
                  </a:lnTo>
                  <a:lnTo>
                    <a:pt x="34" y="60"/>
                  </a:lnTo>
                  <a:lnTo>
                    <a:pt x="26" y="58"/>
                  </a:lnTo>
                  <a:lnTo>
                    <a:pt x="22" y="56"/>
                  </a:lnTo>
                  <a:lnTo>
                    <a:pt x="22" y="54"/>
                  </a:lnTo>
                  <a:lnTo>
                    <a:pt x="22" y="54"/>
                  </a:lnTo>
                  <a:lnTo>
                    <a:pt x="22" y="50"/>
                  </a:lnTo>
                  <a:lnTo>
                    <a:pt x="26" y="48"/>
                  </a:lnTo>
                  <a:lnTo>
                    <a:pt x="34" y="46"/>
                  </a:lnTo>
                  <a:lnTo>
                    <a:pt x="44" y="48"/>
                  </a:lnTo>
                  <a:lnTo>
                    <a:pt x="48" y="50"/>
                  </a:lnTo>
                  <a:lnTo>
                    <a:pt x="48" y="54"/>
                  </a:lnTo>
                  <a:lnTo>
                    <a:pt x="48" y="54"/>
                  </a:lnTo>
                  <a:close/>
                  <a:moveTo>
                    <a:pt x="108" y="46"/>
                  </a:moveTo>
                  <a:lnTo>
                    <a:pt x="108" y="32"/>
                  </a:lnTo>
                  <a:lnTo>
                    <a:pt x="94" y="32"/>
                  </a:lnTo>
                  <a:lnTo>
                    <a:pt x="94" y="2"/>
                  </a:lnTo>
                  <a:lnTo>
                    <a:pt x="78" y="2"/>
                  </a:lnTo>
                  <a:lnTo>
                    <a:pt x="78" y="72"/>
                  </a:lnTo>
                  <a:lnTo>
                    <a:pt x="94" y="72"/>
                  </a:lnTo>
                  <a:lnTo>
                    <a:pt x="94" y="46"/>
                  </a:lnTo>
                  <a:lnTo>
                    <a:pt x="108" y="46"/>
                  </a:lnTo>
                  <a:close/>
                  <a:moveTo>
                    <a:pt x="54" y="14"/>
                  </a:moveTo>
                  <a:lnTo>
                    <a:pt x="54" y="0"/>
                  </a:lnTo>
                  <a:lnTo>
                    <a:pt x="16" y="0"/>
                  </a:lnTo>
                  <a:lnTo>
                    <a:pt x="16" y="14"/>
                  </a:lnTo>
                  <a:lnTo>
                    <a:pt x="54" y="14"/>
                  </a:lnTo>
                  <a:close/>
                  <a:moveTo>
                    <a:pt x="70" y="32"/>
                  </a:moveTo>
                  <a:lnTo>
                    <a:pt x="70" y="18"/>
                  </a:lnTo>
                  <a:lnTo>
                    <a:pt x="0" y="18"/>
                  </a:lnTo>
                  <a:lnTo>
                    <a:pt x="0" y="32"/>
                  </a:lnTo>
                  <a:lnTo>
                    <a:pt x="70" y="32"/>
                  </a:lnTo>
                  <a:close/>
                  <a:moveTo>
                    <a:pt x="66" y="54"/>
                  </a:moveTo>
                  <a:lnTo>
                    <a:pt x="66" y="54"/>
                  </a:lnTo>
                  <a:lnTo>
                    <a:pt x="66" y="48"/>
                  </a:lnTo>
                  <a:lnTo>
                    <a:pt x="64" y="46"/>
                  </a:lnTo>
                  <a:lnTo>
                    <a:pt x="56" y="40"/>
                  </a:lnTo>
                  <a:lnTo>
                    <a:pt x="46" y="36"/>
                  </a:lnTo>
                  <a:lnTo>
                    <a:pt x="34" y="36"/>
                  </a:lnTo>
                  <a:lnTo>
                    <a:pt x="24" y="36"/>
                  </a:lnTo>
                  <a:lnTo>
                    <a:pt x="14" y="40"/>
                  </a:lnTo>
                  <a:lnTo>
                    <a:pt x="6" y="46"/>
                  </a:lnTo>
                  <a:lnTo>
                    <a:pt x="4" y="50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4" y="58"/>
                  </a:lnTo>
                  <a:lnTo>
                    <a:pt x="6" y="62"/>
                  </a:lnTo>
                  <a:lnTo>
                    <a:pt x="14" y="66"/>
                  </a:lnTo>
                  <a:lnTo>
                    <a:pt x="24" y="70"/>
                  </a:lnTo>
                  <a:lnTo>
                    <a:pt x="34" y="72"/>
                  </a:lnTo>
                  <a:lnTo>
                    <a:pt x="46" y="70"/>
                  </a:lnTo>
                  <a:lnTo>
                    <a:pt x="56" y="68"/>
                  </a:lnTo>
                  <a:lnTo>
                    <a:pt x="64" y="62"/>
                  </a:lnTo>
                  <a:lnTo>
                    <a:pt x="66" y="58"/>
                  </a:lnTo>
                  <a:lnTo>
                    <a:pt x="66" y="54"/>
                  </a:lnTo>
                  <a:lnTo>
                    <a:pt x="66" y="54"/>
                  </a:lnTo>
                  <a:close/>
                  <a:moveTo>
                    <a:pt x="94" y="114"/>
                  </a:moveTo>
                  <a:lnTo>
                    <a:pt x="94" y="78"/>
                  </a:lnTo>
                  <a:lnTo>
                    <a:pt x="12" y="78"/>
                  </a:lnTo>
                  <a:lnTo>
                    <a:pt x="12" y="92"/>
                  </a:lnTo>
                  <a:lnTo>
                    <a:pt x="76" y="92"/>
                  </a:lnTo>
                  <a:lnTo>
                    <a:pt x="76" y="114"/>
                  </a:lnTo>
                  <a:lnTo>
                    <a:pt x="94" y="1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+mn-lt"/>
                <a:ea typeface="+mn-ea"/>
              </a:endParaRPr>
            </a:p>
          </p:txBody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3741677" y="343873"/>
              <a:ext cx="156077" cy="174371"/>
            </a:xfrm>
            <a:custGeom>
              <a:avLst/>
              <a:gdLst/>
              <a:ahLst/>
              <a:cxnLst>
                <a:cxn ang="0">
                  <a:pos x="80" y="36"/>
                </a:cxn>
                <a:cxn ang="0">
                  <a:pos x="62" y="36"/>
                </a:cxn>
                <a:cxn ang="0">
                  <a:pos x="62" y="36"/>
                </a:cxn>
                <a:cxn ang="0">
                  <a:pos x="64" y="32"/>
                </a:cxn>
                <a:cxn ang="0">
                  <a:pos x="64" y="32"/>
                </a:cxn>
                <a:cxn ang="0">
                  <a:pos x="62" y="26"/>
                </a:cxn>
                <a:cxn ang="0">
                  <a:pos x="80" y="26"/>
                </a:cxn>
                <a:cxn ang="0">
                  <a:pos x="80" y="36"/>
                </a:cxn>
                <a:cxn ang="0">
                  <a:pos x="96" y="80"/>
                </a:cxn>
                <a:cxn ang="0">
                  <a:pos x="96" y="0"/>
                </a:cxn>
                <a:cxn ang="0">
                  <a:pos x="80" y="0"/>
                </a:cxn>
                <a:cxn ang="0">
                  <a:pos x="80" y="12"/>
                </a:cxn>
                <a:cxn ang="0">
                  <a:pos x="54" y="12"/>
                </a:cxn>
                <a:cxn ang="0">
                  <a:pos x="54" y="12"/>
                </a:cxn>
                <a:cxn ang="0">
                  <a:pos x="46" y="6"/>
                </a:cxn>
                <a:cxn ang="0">
                  <a:pos x="38" y="2"/>
                </a:cxn>
                <a:cxn ang="0">
                  <a:pos x="28" y="2"/>
                </a:cxn>
                <a:cxn ang="0">
                  <a:pos x="20" y="4"/>
                </a:cxn>
                <a:cxn ang="0">
                  <a:pos x="12" y="8"/>
                </a:cxn>
                <a:cxn ang="0">
                  <a:pos x="6" y="14"/>
                </a:cxn>
                <a:cxn ang="0">
                  <a:pos x="2" y="22"/>
                </a:cxn>
                <a:cxn ang="0">
                  <a:pos x="0" y="32"/>
                </a:cxn>
                <a:cxn ang="0">
                  <a:pos x="0" y="32"/>
                </a:cxn>
                <a:cxn ang="0">
                  <a:pos x="2" y="42"/>
                </a:cxn>
                <a:cxn ang="0">
                  <a:pos x="6" y="50"/>
                </a:cxn>
                <a:cxn ang="0">
                  <a:pos x="12" y="58"/>
                </a:cxn>
                <a:cxn ang="0">
                  <a:pos x="22" y="62"/>
                </a:cxn>
                <a:cxn ang="0">
                  <a:pos x="30" y="62"/>
                </a:cxn>
                <a:cxn ang="0">
                  <a:pos x="40" y="62"/>
                </a:cxn>
                <a:cxn ang="0">
                  <a:pos x="48" y="58"/>
                </a:cxn>
                <a:cxn ang="0">
                  <a:pos x="56" y="50"/>
                </a:cxn>
                <a:cxn ang="0">
                  <a:pos x="80" y="50"/>
                </a:cxn>
                <a:cxn ang="0">
                  <a:pos x="80" y="80"/>
                </a:cxn>
                <a:cxn ang="0">
                  <a:pos x="96" y="80"/>
                </a:cxn>
                <a:cxn ang="0">
                  <a:pos x="98" y="110"/>
                </a:cxn>
                <a:cxn ang="0">
                  <a:pos x="98" y="94"/>
                </a:cxn>
                <a:cxn ang="0">
                  <a:pos x="32" y="94"/>
                </a:cxn>
                <a:cxn ang="0">
                  <a:pos x="32" y="72"/>
                </a:cxn>
                <a:cxn ang="0">
                  <a:pos x="16" y="72"/>
                </a:cxn>
                <a:cxn ang="0">
                  <a:pos x="16" y="110"/>
                </a:cxn>
                <a:cxn ang="0">
                  <a:pos x="98" y="110"/>
                </a:cxn>
                <a:cxn ang="0">
                  <a:pos x="46" y="32"/>
                </a:cxn>
                <a:cxn ang="0">
                  <a:pos x="46" y="32"/>
                </a:cxn>
                <a:cxn ang="0">
                  <a:pos x="46" y="40"/>
                </a:cxn>
                <a:cxn ang="0">
                  <a:pos x="42" y="44"/>
                </a:cxn>
                <a:cxn ang="0">
                  <a:pos x="36" y="48"/>
                </a:cxn>
                <a:cxn ang="0">
                  <a:pos x="32" y="48"/>
                </a:cxn>
                <a:cxn ang="0">
                  <a:pos x="26" y="48"/>
                </a:cxn>
                <a:cxn ang="0">
                  <a:pos x="22" y="44"/>
                </a:cxn>
                <a:cxn ang="0">
                  <a:pos x="18" y="40"/>
                </a:cxn>
                <a:cxn ang="0">
                  <a:pos x="16" y="32"/>
                </a:cxn>
                <a:cxn ang="0">
                  <a:pos x="16" y="32"/>
                </a:cxn>
                <a:cxn ang="0">
                  <a:pos x="18" y="26"/>
                </a:cxn>
                <a:cxn ang="0">
                  <a:pos x="22" y="20"/>
                </a:cxn>
                <a:cxn ang="0">
                  <a:pos x="26" y="18"/>
                </a:cxn>
                <a:cxn ang="0">
                  <a:pos x="32" y="16"/>
                </a:cxn>
                <a:cxn ang="0">
                  <a:pos x="36" y="18"/>
                </a:cxn>
                <a:cxn ang="0">
                  <a:pos x="42" y="20"/>
                </a:cxn>
                <a:cxn ang="0">
                  <a:pos x="46" y="26"/>
                </a:cxn>
                <a:cxn ang="0">
                  <a:pos x="46" y="32"/>
                </a:cxn>
                <a:cxn ang="0">
                  <a:pos x="46" y="32"/>
                </a:cxn>
              </a:cxnLst>
              <a:rect l="0" t="0" r="r" b="b"/>
              <a:pathLst>
                <a:path w="98" h="110">
                  <a:moveTo>
                    <a:pt x="80" y="36"/>
                  </a:moveTo>
                  <a:lnTo>
                    <a:pt x="62" y="36"/>
                  </a:lnTo>
                  <a:lnTo>
                    <a:pt x="62" y="36"/>
                  </a:lnTo>
                  <a:lnTo>
                    <a:pt x="64" y="32"/>
                  </a:lnTo>
                  <a:lnTo>
                    <a:pt x="64" y="32"/>
                  </a:lnTo>
                  <a:lnTo>
                    <a:pt x="62" y="26"/>
                  </a:lnTo>
                  <a:lnTo>
                    <a:pt x="80" y="26"/>
                  </a:lnTo>
                  <a:lnTo>
                    <a:pt x="80" y="36"/>
                  </a:lnTo>
                  <a:close/>
                  <a:moveTo>
                    <a:pt x="96" y="80"/>
                  </a:moveTo>
                  <a:lnTo>
                    <a:pt x="96" y="0"/>
                  </a:lnTo>
                  <a:lnTo>
                    <a:pt x="80" y="0"/>
                  </a:lnTo>
                  <a:lnTo>
                    <a:pt x="80" y="12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46" y="6"/>
                  </a:lnTo>
                  <a:lnTo>
                    <a:pt x="38" y="2"/>
                  </a:lnTo>
                  <a:lnTo>
                    <a:pt x="28" y="2"/>
                  </a:lnTo>
                  <a:lnTo>
                    <a:pt x="20" y="4"/>
                  </a:lnTo>
                  <a:lnTo>
                    <a:pt x="12" y="8"/>
                  </a:lnTo>
                  <a:lnTo>
                    <a:pt x="6" y="14"/>
                  </a:lnTo>
                  <a:lnTo>
                    <a:pt x="2" y="2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2" y="42"/>
                  </a:lnTo>
                  <a:lnTo>
                    <a:pt x="6" y="50"/>
                  </a:lnTo>
                  <a:lnTo>
                    <a:pt x="12" y="58"/>
                  </a:lnTo>
                  <a:lnTo>
                    <a:pt x="22" y="62"/>
                  </a:lnTo>
                  <a:lnTo>
                    <a:pt x="30" y="62"/>
                  </a:lnTo>
                  <a:lnTo>
                    <a:pt x="40" y="62"/>
                  </a:lnTo>
                  <a:lnTo>
                    <a:pt x="48" y="58"/>
                  </a:lnTo>
                  <a:lnTo>
                    <a:pt x="56" y="50"/>
                  </a:lnTo>
                  <a:lnTo>
                    <a:pt x="80" y="50"/>
                  </a:lnTo>
                  <a:lnTo>
                    <a:pt x="80" y="80"/>
                  </a:lnTo>
                  <a:lnTo>
                    <a:pt x="96" y="80"/>
                  </a:lnTo>
                  <a:close/>
                  <a:moveTo>
                    <a:pt x="98" y="110"/>
                  </a:moveTo>
                  <a:lnTo>
                    <a:pt x="98" y="94"/>
                  </a:lnTo>
                  <a:lnTo>
                    <a:pt x="32" y="94"/>
                  </a:lnTo>
                  <a:lnTo>
                    <a:pt x="32" y="72"/>
                  </a:lnTo>
                  <a:lnTo>
                    <a:pt x="16" y="72"/>
                  </a:lnTo>
                  <a:lnTo>
                    <a:pt x="16" y="110"/>
                  </a:lnTo>
                  <a:lnTo>
                    <a:pt x="98" y="110"/>
                  </a:lnTo>
                  <a:close/>
                  <a:moveTo>
                    <a:pt x="46" y="32"/>
                  </a:moveTo>
                  <a:lnTo>
                    <a:pt x="46" y="32"/>
                  </a:lnTo>
                  <a:lnTo>
                    <a:pt x="46" y="40"/>
                  </a:lnTo>
                  <a:lnTo>
                    <a:pt x="42" y="44"/>
                  </a:lnTo>
                  <a:lnTo>
                    <a:pt x="36" y="48"/>
                  </a:lnTo>
                  <a:lnTo>
                    <a:pt x="32" y="48"/>
                  </a:lnTo>
                  <a:lnTo>
                    <a:pt x="26" y="48"/>
                  </a:lnTo>
                  <a:lnTo>
                    <a:pt x="22" y="44"/>
                  </a:lnTo>
                  <a:lnTo>
                    <a:pt x="18" y="40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8" y="26"/>
                  </a:lnTo>
                  <a:lnTo>
                    <a:pt x="22" y="20"/>
                  </a:lnTo>
                  <a:lnTo>
                    <a:pt x="26" y="18"/>
                  </a:lnTo>
                  <a:lnTo>
                    <a:pt x="32" y="16"/>
                  </a:lnTo>
                  <a:lnTo>
                    <a:pt x="36" y="18"/>
                  </a:lnTo>
                  <a:lnTo>
                    <a:pt x="42" y="20"/>
                  </a:lnTo>
                  <a:lnTo>
                    <a:pt x="46" y="26"/>
                  </a:lnTo>
                  <a:lnTo>
                    <a:pt x="46" y="32"/>
                  </a:lnTo>
                  <a:lnTo>
                    <a:pt x="46" y="3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+mn-lt"/>
                <a:ea typeface="+mn-ea"/>
              </a:endParaRPr>
            </a:p>
          </p:txBody>
        </p:sp>
        <p:sp>
          <p:nvSpPr>
            <p:cNvPr id="45" name="Freeform 38"/>
            <p:cNvSpPr>
              <a:spLocks/>
            </p:cNvSpPr>
            <p:nvPr/>
          </p:nvSpPr>
          <p:spPr bwMode="auto">
            <a:xfrm>
              <a:off x="3989564" y="349991"/>
              <a:ext cx="171379" cy="171311"/>
            </a:xfrm>
            <a:custGeom>
              <a:avLst/>
              <a:gdLst/>
              <a:ahLst/>
              <a:cxnLst>
                <a:cxn ang="0">
                  <a:pos x="60" y="62"/>
                </a:cxn>
                <a:cxn ang="0">
                  <a:pos x="60" y="108"/>
                </a:cxn>
                <a:cxn ang="0">
                  <a:pos x="42" y="108"/>
                </a:cxn>
                <a:cxn ang="0">
                  <a:pos x="42" y="62"/>
                </a:cxn>
                <a:cxn ang="0">
                  <a:pos x="0" y="62"/>
                </a:cxn>
                <a:cxn ang="0">
                  <a:pos x="0" y="46"/>
                </a:cxn>
                <a:cxn ang="0">
                  <a:pos x="72" y="46"/>
                </a:cxn>
                <a:cxn ang="0">
                  <a:pos x="72" y="46"/>
                </a:cxn>
                <a:cxn ang="0">
                  <a:pos x="76" y="32"/>
                </a:cxn>
                <a:cxn ang="0">
                  <a:pos x="78" y="16"/>
                </a:cxn>
                <a:cxn ang="0">
                  <a:pos x="10" y="16"/>
                </a:cxn>
                <a:cxn ang="0">
                  <a:pos x="10" y="0"/>
                </a:cxn>
                <a:cxn ang="0">
                  <a:pos x="96" y="0"/>
                </a:cxn>
                <a:cxn ang="0">
                  <a:pos x="96" y="0"/>
                </a:cxn>
                <a:cxn ang="0">
                  <a:pos x="94" y="24"/>
                </a:cxn>
                <a:cxn ang="0">
                  <a:pos x="90" y="46"/>
                </a:cxn>
                <a:cxn ang="0">
                  <a:pos x="108" y="46"/>
                </a:cxn>
                <a:cxn ang="0">
                  <a:pos x="108" y="62"/>
                </a:cxn>
                <a:cxn ang="0">
                  <a:pos x="60" y="62"/>
                </a:cxn>
              </a:cxnLst>
              <a:rect l="0" t="0" r="r" b="b"/>
              <a:pathLst>
                <a:path w="108" h="108">
                  <a:moveTo>
                    <a:pt x="60" y="62"/>
                  </a:moveTo>
                  <a:lnTo>
                    <a:pt x="60" y="108"/>
                  </a:lnTo>
                  <a:lnTo>
                    <a:pt x="42" y="108"/>
                  </a:lnTo>
                  <a:lnTo>
                    <a:pt x="42" y="62"/>
                  </a:lnTo>
                  <a:lnTo>
                    <a:pt x="0" y="62"/>
                  </a:lnTo>
                  <a:lnTo>
                    <a:pt x="0" y="46"/>
                  </a:lnTo>
                  <a:lnTo>
                    <a:pt x="72" y="46"/>
                  </a:lnTo>
                  <a:lnTo>
                    <a:pt x="72" y="46"/>
                  </a:lnTo>
                  <a:lnTo>
                    <a:pt x="76" y="32"/>
                  </a:lnTo>
                  <a:lnTo>
                    <a:pt x="78" y="16"/>
                  </a:lnTo>
                  <a:lnTo>
                    <a:pt x="10" y="16"/>
                  </a:lnTo>
                  <a:lnTo>
                    <a:pt x="10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4" y="24"/>
                  </a:lnTo>
                  <a:lnTo>
                    <a:pt x="90" y="46"/>
                  </a:lnTo>
                  <a:lnTo>
                    <a:pt x="108" y="46"/>
                  </a:lnTo>
                  <a:lnTo>
                    <a:pt x="108" y="62"/>
                  </a:lnTo>
                  <a:lnTo>
                    <a:pt x="60" y="6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+mn-lt"/>
                <a:ea typeface="+mn-ea"/>
              </a:endParaRPr>
            </a:p>
          </p:txBody>
        </p:sp>
        <p:sp>
          <p:nvSpPr>
            <p:cNvPr id="46" name="Freeform 39"/>
            <p:cNvSpPr>
              <a:spLocks noEditPoints="1"/>
            </p:cNvSpPr>
            <p:nvPr/>
          </p:nvSpPr>
          <p:spPr bwMode="auto">
            <a:xfrm>
              <a:off x="4243574" y="346933"/>
              <a:ext cx="171379" cy="159075"/>
            </a:xfrm>
            <a:custGeom>
              <a:avLst/>
              <a:gdLst/>
              <a:ahLst/>
              <a:cxnLst>
                <a:cxn ang="0">
                  <a:pos x="52" y="38"/>
                </a:cxn>
                <a:cxn ang="0">
                  <a:pos x="52" y="38"/>
                </a:cxn>
                <a:cxn ang="0">
                  <a:pos x="44" y="46"/>
                </a:cxn>
                <a:cxn ang="0">
                  <a:pos x="34" y="54"/>
                </a:cxn>
                <a:cxn ang="0">
                  <a:pos x="24" y="62"/>
                </a:cxn>
                <a:cxn ang="0">
                  <a:pos x="14" y="66"/>
                </a:cxn>
                <a:cxn ang="0">
                  <a:pos x="4" y="54"/>
                </a:cxn>
                <a:cxn ang="0">
                  <a:pos x="4" y="54"/>
                </a:cxn>
                <a:cxn ang="0">
                  <a:pos x="18" y="48"/>
                </a:cxn>
                <a:cxn ang="0">
                  <a:pos x="30" y="38"/>
                </a:cxn>
                <a:cxn ang="0">
                  <a:pos x="36" y="32"/>
                </a:cxn>
                <a:cxn ang="0">
                  <a:pos x="40" y="26"/>
                </a:cxn>
                <a:cxn ang="0">
                  <a:pos x="42" y="18"/>
                </a:cxn>
                <a:cxn ang="0">
                  <a:pos x="44" y="12"/>
                </a:cxn>
                <a:cxn ang="0">
                  <a:pos x="44" y="0"/>
                </a:cxn>
                <a:cxn ang="0">
                  <a:pos x="62" y="0"/>
                </a:cxn>
                <a:cxn ang="0">
                  <a:pos x="62" y="12"/>
                </a:cxn>
                <a:cxn ang="0">
                  <a:pos x="62" y="12"/>
                </a:cxn>
                <a:cxn ang="0">
                  <a:pos x="62" y="18"/>
                </a:cxn>
                <a:cxn ang="0">
                  <a:pos x="66" y="26"/>
                </a:cxn>
                <a:cxn ang="0">
                  <a:pos x="70" y="32"/>
                </a:cxn>
                <a:cxn ang="0">
                  <a:pos x="74" y="38"/>
                </a:cxn>
                <a:cxn ang="0">
                  <a:pos x="88" y="48"/>
                </a:cxn>
                <a:cxn ang="0">
                  <a:pos x="100" y="54"/>
                </a:cxn>
                <a:cxn ang="0">
                  <a:pos x="100" y="54"/>
                </a:cxn>
                <a:cxn ang="0">
                  <a:pos x="90" y="66"/>
                </a:cxn>
                <a:cxn ang="0">
                  <a:pos x="90" y="66"/>
                </a:cxn>
                <a:cxn ang="0">
                  <a:pos x="82" y="62"/>
                </a:cxn>
                <a:cxn ang="0">
                  <a:pos x="70" y="54"/>
                </a:cxn>
                <a:cxn ang="0">
                  <a:pos x="60" y="46"/>
                </a:cxn>
                <a:cxn ang="0">
                  <a:pos x="52" y="38"/>
                </a:cxn>
                <a:cxn ang="0">
                  <a:pos x="52" y="38"/>
                </a:cxn>
                <a:cxn ang="0">
                  <a:pos x="0" y="100"/>
                </a:cxn>
                <a:cxn ang="0">
                  <a:pos x="0" y="84"/>
                </a:cxn>
                <a:cxn ang="0">
                  <a:pos x="44" y="84"/>
                </a:cxn>
                <a:cxn ang="0">
                  <a:pos x="44" y="62"/>
                </a:cxn>
                <a:cxn ang="0">
                  <a:pos x="62" y="62"/>
                </a:cxn>
                <a:cxn ang="0">
                  <a:pos x="62" y="84"/>
                </a:cxn>
                <a:cxn ang="0">
                  <a:pos x="108" y="84"/>
                </a:cxn>
                <a:cxn ang="0">
                  <a:pos x="108" y="100"/>
                </a:cxn>
                <a:cxn ang="0">
                  <a:pos x="0" y="100"/>
                </a:cxn>
              </a:cxnLst>
              <a:rect l="0" t="0" r="r" b="b"/>
              <a:pathLst>
                <a:path w="108" h="100">
                  <a:moveTo>
                    <a:pt x="52" y="38"/>
                  </a:moveTo>
                  <a:lnTo>
                    <a:pt x="52" y="38"/>
                  </a:lnTo>
                  <a:lnTo>
                    <a:pt x="44" y="46"/>
                  </a:lnTo>
                  <a:lnTo>
                    <a:pt x="34" y="54"/>
                  </a:lnTo>
                  <a:lnTo>
                    <a:pt x="24" y="62"/>
                  </a:lnTo>
                  <a:lnTo>
                    <a:pt x="14" y="66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18" y="48"/>
                  </a:lnTo>
                  <a:lnTo>
                    <a:pt x="30" y="38"/>
                  </a:lnTo>
                  <a:lnTo>
                    <a:pt x="36" y="32"/>
                  </a:lnTo>
                  <a:lnTo>
                    <a:pt x="40" y="26"/>
                  </a:lnTo>
                  <a:lnTo>
                    <a:pt x="42" y="18"/>
                  </a:lnTo>
                  <a:lnTo>
                    <a:pt x="44" y="12"/>
                  </a:lnTo>
                  <a:lnTo>
                    <a:pt x="44" y="0"/>
                  </a:lnTo>
                  <a:lnTo>
                    <a:pt x="62" y="0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2" y="18"/>
                  </a:lnTo>
                  <a:lnTo>
                    <a:pt x="66" y="26"/>
                  </a:lnTo>
                  <a:lnTo>
                    <a:pt x="70" y="32"/>
                  </a:lnTo>
                  <a:lnTo>
                    <a:pt x="74" y="38"/>
                  </a:lnTo>
                  <a:lnTo>
                    <a:pt x="88" y="48"/>
                  </a:lnTo>
                  <a:lnTo>
                    <a:pt x="100" y="54"/>
                  </a:lnTo>
                  <a:lnTo>
                    <a:pt x="100" y="54"/>
                  </a:lnTo>
                  <a:lnTo>
                    <a:pt x="90" y="66"/>
                  </a:lnTo>
                  <a:lnTo>
                    <a:pt x="90" y="66"/>
                  </a:lnTo>
                  <a:lnTo>
                    <a:pt x="82" y="62"/>
                  </a:lnTo>
                  <a:lnTo>
                    <a:pt x="70" y="54"/>
                  </a:lnTo>
                  <a:lnTo>
                    <a:pt x="60" y="46"/>
                  </a:lnTo>
                  <a:lnTo>
                    <a:pt x="52" y="38"/>
                  </a:lnTo>
                  <a:lnTo>
                    <a:pt x="52" y="38"/>
                  </a:lnTo>
                  <a:close/>
                  <a:moveTo>
                    <a:pt x="0" y="100"/>
                  </a:moveTo>
                  <a:lnTo>
                    <a:pt x="0" y="84"/>
                  </a:lnTo>
                  <a:lnTo>
                    <a:pt x="44" y="84"/>
                  </a:lnTo>
                  <a:lnTo>
                    <a:pt x="44" y="62"/>
                  </a:lnTo>
                  <a:lnTo>
                    <a:pt x="62" y="62"/>
                  </a:lnTo>
                  <a:lnTo>
                    <a:pt x="62" y="84"/>
                  </a:lnTo>
                  <a:lnTo>
                    <a:pt x="108" y="84"/>
                  </a:lnTo>
                  <a:lnTo>
                    <a:pt x="108" y="10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+mn-lt"/>
                <a:ea typeface="+mn-ea"/>
              </a:endParaRPr>
            </a:p>
          </p:txBody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2214563" y="285750"/>
              <a:ext cx="422328" cy="419100"/>
            </a:xfrm>
            <a:custGeom>
              <a:avLst/>
              <a:gdLst/>
              <a:ahLst/>
              <a:cxnLst>
                <a:cxn ang="0">
                  <a:pos x="120" y="0"/>
                </a:cxn>
                <a:cxn ang="0">
                  <a:pos x="82" y="10"/>
                </a:cxn>
                <a:cxn ang="0">
                  <a:pos x="50" y="30"/>
                </a:cxn>
                <a:cxn ang="0">
                  <a:pos x="24" y="58"/>
                </a:cxn>
                <a:cxn ang="0">
                  <a:pos x="6" y="92"/>
                </a:cxn>
                <a:cxn ang="0">
                  <a:pos x="0" y="132"/>
                </a:cxn>
                <a:cxn ang="0">
                  <a:pos x="4" y="158"/>
                </a:cxn>
                <a:cxn ang="0">
                  <a:pos x="16" y="194"/>
                </a:cxn>
                <a:cxn ang="0">
                  <a:pos x="40" y="226"/>
                </a:cxn>
                <a:cxn ang="0">
                  <a:pos x="70" y="248"/>
                </a:cxn>
                <a:cxn ang="0">
                  <a:pos x="106" y="262"/>
                </a:cxn>
                <a:cxn ang="0">
                  <a:pos x="134" y="264"/>
                </a:cxn>
                <a:cxn ang="0">
                  <a:pos x="172" y="258"/>
                </a:cxn>
                <a:cxn ang="0">
                  <a:pos x="208" y="242"/>
                </a:cxn>
                <a:cxn ang="0">
                  <a:pos x="236" y="216"/>
                </a:cxn>
                <a:cxn ang="0">
                  <a:pos x="254" y="184"/>
                </a:cxn>
                <a:cxn ang="0">
                  <a:pos x="264" y="146"/>
                </a:cxn>
                <a:cxn ang="0">
                  <a:pos x="264" y="118"/>
                </a:cxn>
                <a:cxn ang="0">
                  <a:pos x="254" y="80"/>
                </a:cxn>
                <a:cxn ang="0">
                  <a:pos x="236" y="48"/>
                </a:cxn>
                <a:cxn ang="0">
                  <a:pos x="208" y="22"/>
                </a:cxn>
                <a:cxn ang="0">
                  <a:pos x="172" y="6"/>
                </a:cxn>
                <a:cxn ang="0">
                  <a:pos x="134" y="0"/>
                </a:cxn>
                <a:cxn ang="0">
                  <a:pos x="118" y="238"/>
                </a:cxn>
                <a:cxn ang="0">
                  <a:pos x="92" y="232"/>
                </a:cxn>
                <a:cxn ang="0">
                  <a:pos x="74" y="234"/>
                </a:cxn>
                <a:cxn ang="0">
                  <a:pos x="66" y="216"/>
                </a:cxn>
                <a:cxn ang="0">
                  <a:pos x="36" y="202"/>
                </a:cxn>
                <a:cxn ang="0">
                  <a:pos x="24" y="180"/>
                </a:cxn>
                <a:cxn ang="0">
                  <a:pos x="30" y="160"/>
                </a:cxn>
                <a:cxn ang="0">
                  <a:pos x="16" y="144"/>
                </a:cxn>
                <a:cxn ang="0">
                  <a:pos x="16" y="120"/>
                </a:cxn>
                <a:cxn ang="0">
                  <a:pos x="30" y="104"/>
                </a:cxn>
                <a:cxn ang="0">
                  <a:pos x="24" y="82"/>
                </a:cxn>
                <a:cxn ang="0">
                  <a:pos x="48" y="66"/>
                </a:cxn>
                <a:cxn ang="0">
                  <a:pos x="66" y="46"/>
                </a:cxn>
                <a:cxn ang="0">
                  <a:pos x="74" y="28"/>
                </a:cxn>
                <a:cxn ang="0">
                  <a:pos x="92" y="32"/>
                </a:cxn>
                <a:cxn ang="0">
                  <a:pos x="122" y="14"/>
                </a:cxn>
                <a:cxn ang="0">
                  <a:pos x="134" y="12"/>
                </a:cxn>
                <a:cxn ang="0">
                  <a:pos x="148" y="26"/>
                </a:cxn>
                <a:cxn ang="0">
                  <a:pos x="182" y="24"/>
                </a:cxn>
                <a:cxn ang="0">
                  <a:pos x="202" y="36"/>
                </a:cxn>
                <a:cxn ang="0">
                  <a:pos x="210" y="56"/>
                </a:cxn>
                <a:cxn ang="0">
                  <a:pos x="230" y="62"/>
                </a:cxn>
                <a:cxn ang="0">
                  <a:pos x="232" y="92"/>
                </a:cxn>
                <a:cxn ang="0">
                  <a:pos x="240" y="116"/>
                </a:cxn>
                <a:cxn ang="0">
                  <a:pos x="252" y="132"/>
                </a:cxn>
                <a:cxn ang="0">
                  <a:pos x="240" y="146"/>
                </a:cxn>
                <a:cxn ang="0">
                  <a:pos x="232" y="172"/>
                </a:cxn>
                <a:cxn ang="0">
                  <a:pos x="236" y="190"/>
                </a:cxn>
                <a:cxn ang="0">
                  <a:pos x="218" y="198"/>
                </a:cxn>
                <a:cxn ang="0">
                  <a:pos x="202" y="228"/>
                </a:cxn>
                <a:cxn ang="0">
                  <a:pos x="182" y="240"/>
                </a:cxn>
                <a:cxn ang="0">
                  <a:pos x="162" y="236"/>
                </a:cxn>
                <a:cxn ang="0">
                  <a:pos x="146" y="250"/>
                </a:cxn>
                <a:cxn ang="0">
                  <a:pos x="122" y="250"/>
                </a:cxn>
              </a:cxnLst>
              <a:rect l="0" t="0" r="r" b="b"/>
              <a:pathLst>
                <a:path w="266" h="264">
                  <a:moveTo>
                    <a:pt x="134" y="0"/>
                  </a:moveTo>
                  <a:lnTo>
                    <a:pt x="134" y="0"/>
                  </a:lnTo>
                  <a:lnTo>
                    <a:pt x="120" y="0"/>
                  </a:lnTo>
                  <a:lnTo>
                    <a:pt x="106" y="2"/>
                  </a:lnTo>
                  <a:lnTo>
                    <a:pt x="94" y="6"/>
                  </a:lnTo>
                  <a:lnTo>
                    <a:pt x="82" y="10"/>
                  </a:lnTo>
                  <a:lnTo>
                    <a:pt x="70" y="16"/>
                  </a:lnTo>
                  <a:lnTo>
                    <a:pt x="60" y="22"/>
                  </a:lnTo>
                  <a:lnTo>
                    <a:pt x="50" y="30"/>
                  </a:lnTo>
                  <a:lnTo>
                    <a:pt x="40" y="38"/>
                  </a:lnTo>
                  <a:lnTo>
                    <a:pt x="32" y="48"/>
                  </a:lnTo>
                  <a:lnTo>
                    <a:pt x="24" y="58"/>
                  </a:lnTo>
                  <a:lnTo>
                    <a:pt x="16" y="68"/>
                  </a:lnTo>
                  <a:lnTo>
                    <a:pt x="12" y="80"/>
                  </a:lnTo>
                  <a:lnTo>
                    <a:pt x="6" y="92"/>
                  </a:lnTo>
                  <a:lnTo>
                    <a:pt x="4" y="104"/>
                  </a:lnTo>
                  <a:lnTo>
                    <a:pt x="2" y="118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2" y="146"/>
                  </a:lnTo>
                  <a:lnTo>
                    <a:pt x="4" y="158"/>
                  </a:lnTo>
                  <a:lnTo>
                    <a:pt x="6" y="170"/>
                  </a:lnTo>
                  <a:lnTo>
                    <a:pt x="12" y="184"/>
                  </a:lnTo>
                  <a:lnTo>
                    <a:pt x="16" y="194"/>
                  </a:lnTo>
                  <a:lnTo>
                    <a:pt x="24" y="206"/>
                  </a:lnTo>
                  <a:lnTo>
                    <a:pt x="32" y="216"/>
                  </a:lnTo>
                  <a:lnTo>
                    <a:pt x="40" y="226"/>
                  </a:lnTo>
                  <a:lnTo>
                    <a:pt x="50" y="234"/>
                  </a:lnTo>
                  <a:lnTo>
                    <a:pt x="60" y="242"/>
                  </a:lnTo>
                  <a:lnTo>
                    <a:pt x="70" y="248"/>
                  </a:lnTo>
                  <a:lnTo>
                    <a:pt x="82" y="254"/>
                  </a:lnTo>
                  <a:lnTo>
                    <a:pt x="94" y="258"/>
                  </a:lnTo>
                  <a:lnTo>
                    <a:pt x="106" y="262"/>
                  </a:lnTo>
                  <a:lnTo>
                    <a:pt x="120" y="264"/>
                  </a:lnTo>
                  <a:lnTo>
                    <a:pt x="134" y="264"/>
                  </a:lnTo>
                  <a:lnTo>
                    <a:pt x="134" y="264"/>
                  </a:lnTo>
                  <a:lnTo>
                    <a:pt x="146" y="264"/>
                  </a:lnTo>
                  <a:lnTo>
                    <a:pt x="160" y="262"/>
                  </a:lnTo>
                  <a:lnTo>
                    <a:pt x="172" y="258"/>
                  </a:lnTo>
                  <a:lnTo>
                    <a:pt x="184" y="254"/>
                  </a:lnTo>
                  <a:lnTo>
                    <a:pt x="196" y="248"/>
                  </a:lnTo>
                  <a:lnTo>
                    <a:pt x="208" y="242"/>
                  </a:lnTo>
                  <a:lnTo>
                    <a:pt x="218" y="234"/>
                  </a:lnTo>
                  <a:lnTo>
                    <a:pt x="226" y="226"/>
                  </a:lnTo>
                  <a:lnTo>
                    <a:pt x="236" y="216"/>
                  </a:lnTo>
                  <a:lnTo>
                    <a:pt x="242" y="206"/>
                  </a:lnTo>
                  <a:lnTo>
                    <a:pt x="250" y="194"/>
                  </a:lnTo>
                  <a:lnTo>
                    <a:pt x="254" y="184"/>
                  </a:lnTo>
                  <a:lnTo>
                    <a:pt x="260" y="170"/>
                  </a:lnTo>
                  <a:lnTo>
                    <a:pt x="262" y="158"/>
                  </a:lnTo>
                  <a:lnTo>
                    <a:pt x="264" y="146"/>
                  </a:lnTo>
                  <a:lnTo>
                    <a:pt x="266" y="132"/>
                  </a:lnTo>
                  <a:lnTo>
                    <a:pt x="266" y="132"/>
                  </a:lnTo>
                  <a:lnTo>
                    <a:pt x="264" y="118"/>
                  </a:lnTo>
                  <a:lnTo>
                    <a:pt x="262" y="104"/>
                  </a:lnTo>
                  <a:lnTo>
                    <a:pt x="260" y="92"/>
                  </a:lnTo>
                  <a:lnTo>
                    <a:pt x="254" y="80"/>
                  </a:lnTo>
                  <a:lnTo>
                    <a:pt x="250" y="68"/>
                  </a:lnTo>
                  <a:lnTo>
                    <a:pt x="242" y="58"/>
                  </a:lnTo>
                  <a:lnTo>
                    <a:pt x="236" y="48"/>
                  </a:lnTo>
                  <a:lnTo>
                    <a:pt x="226" y="38"/>
                  </a:lnTo>
                  <a:lnTo>
                    <a:pt x="218" y="30"/>
                  </a:lnTo>
                  <a:lnTo>
                    <a:pt x="208" y="22"/>
                  </a:lnTo>
                  <a:lnTo>
                    <a:pt x="196" y="16"/>
                  </a:lnTo>
                  <a:lnTo>
                    <a:pt x="184" y="10"/>
                  </a:lnTo>
                  <a:lnTo>
                    <a:pt x="172" y="6"/>
                  </a:lnTo>
                  <a:lnTo>
                    <a:pt x="160" y="2"/>
                  </a:lnTo>
                  <a:lnTo>
                    <a:pt x="146" y="0"/>
                  </a:lnTo>
                  <a:lnTo>
                    <a:pt x="134" y="0"/>
                  </a:lnTo>
                  <a:lnTo>
                    <a:pt x="134" y="0"/>
                  </a:lnTo>
                  <a:close/>
                  <a:moveTo>
                    <a:pt x="122" y="250"/>
                  </a:moveTo>
                  <a:lnTo>
                    <a:pt x="118" y="238"/>
                  </a:lnTo>
                  <a:lnTo>
                    <a:pt x="118" y="238"/>
                  </a:lnTo>
                  <a:lnTo>
                    <a:pt x="106" y="236"/>
                  </a:lnTo>
                  <a:lnTo>
                    <a:pt x="92" y="232"/>
                  </a:lnTo>
                  <a:lnTo>
                    <a:pt x="84" y="240"/>
                  </a:lnTo>
                  <a:lnTo>
                    <a:pt x="84" y="240"/>
                  </a:lnTo>
                  <a:lnTo>
                    <a:pt x="74" y="234"/>
                  </a:lnTo>
                  <a:lnTo>
                    <a:pt x="64" y="228"/>
                  </a:lnTo>
                  <a:lnTo>
                    <a:pt x="66" y="216"/>
                  </a:lnTo>
                  <a:lnTo>
                    <a:pt x="66" y="216"/>
                  </a:lnTo>
                  <a:lnTo>
                    <a:pt x="58" y="208"/>
                  </a:lnTo>
                  <a:lnTo>
                    <a:pt x="48" y="198"/>
                  </a:lnTo>
                  <a:lnTo>
                    <a:pt x="36" y="202"/>
                  </a:lnTo>
                  <a:lnTo>
                    <a:pt x="36" y="202"/>
                  </a:lnTo>
                  <a:lnTo>
                    <a:pt x="30" y="190"/>
                  </a:lnTo>
                  <a:lnTo>
                    <a:pt x="24" y="180"/>
                  </a:lnTo>
                  <a:lnTo>
                    <a:pt x="34" y="172"/>
                  </a:lnTo>
                  <a:lnTo>
                    <a:pt x="34" y="172"/>
                  </a:lnTo>
                  <a:lnTo>
                    <a:pt x="30" y="160"/>
                  </a:lnTo>
                  <a:lnTo>
                    <a:pt x="26" y="146"/>
                  </a:lnTo>
                  <a:lnTo>
                    <a:pt x="16" y="144"/>
                  </a:lnTo>
                  <a:lnTo>
                    <a:pt x="16" y="144"/>
                  </a:lnTo>
                  <a:lnTo>
                    <a:pt x="14" y="132"/>
                  </a:lnTo>
                  <a:lnTo>
                    <a:pt x="14" y="132"/>
                  </a:lnTo>
                  <a:lnTo>
                    <a:pt x="16" y="120"/>
                  </a:lnTo>
                  <a:lnTo>
                    <a:pt x="26" y="116"/>
                  </a:lnTo>
                  <a:lnTo>
                    <a:pt x="26" y="116"/>
                  </a:lnTo>
                  <a:lnTo>
                    <a:pt x="30" y="104"/>
                  </a:lnTo>
                  <a:lnTo>
                    <a:pt x="34" y="92"/>
                  </a:lnTo>
                  <a:lnTo>
                    <a:pt x="24" y="82"/>
                  </a:lnTo>
                  <a:lnTo>
                    <a:pt x="24" y="82"/>
                  </a:lnTo>
                  <a:lnTo>
                    <a:pt x="30" y="72"/>
                  </a:lnTo>
                  <a:lnTo>
                    <a:pt x="36" y="62"/>
                  </a:lnTo>
                  <a:lnTo>
                    <a:pt x="48" y="66"/>
                  </a:lnTo>
                  <a:lnTo>
                    <a:pt x="48" y="66"/>
                  </a:lnTo>
                  <a:lnTo>
                    <a:pt x="58" y="56"/>
                  </a:lnTo>
                  <a:lnTo>
                    <a:pt x="66" y="46"/>
                  </a:lnTo>
                  <a:lnTo>
                    <a:pt x="64" y="36"/>
                  </a:lnTo>
                  <a:lnTo>
                    <a:pt x="64" y="36"/>
                  </a:lnTo>
                  <a:lnTo>
                    <a:pt x="74" y="28"/>
                  </a:lnTo>
                  <a:lnTo>
                    <a:pt x="84" y="24"/>
                  </a:lnTo>
                  <a:lnTo>
                    <a:pt x="92" y="32"/>
                  </a:lnTo>
                  <a:lnTo>
                    <a:pt x="92" y="32"/>
                  </a:lnTo>
                  <a:lnTo>
                    <a:pt x="106" y="28"/>
                  </a:lnTo>
                  <a:lnTo>
                    <a:pt x="118" y="26"/>
                  </a:lnTo>
                  <a:lnTo>
                    <a:pt x="122" y="14"/>
                  </a:lnTo>
                  <a:lnTo>
                    <a:pt x="122" y="14"/>
                  </a:lnTo>
                  <a:lnTo>
                    <a:pt x="134" y="12"/>
                  </a:lnTo>
                  <a:lnTo>
                    <a:pt x="134" y="12"/>
                  </a:lnTo>
                  <a:lnTo>
                    <a:pt x="146" y="14"/>
                  </a:lnTo>
                  <a:lnTo>
                    <a:pt x="148" y="26"/>
                  </a:lnTo>
                  <a:lnTo>
                    <a:pt x="148" y="26"/>
                  </a:lnTo>
                  <a:lnTo>
                    <a:pt x="162" y="28"/>
                  </a:lnTo>
                  <a:lnTo>
                    <a:pt x="174" y="32"/>
                  </a:lnTo>
                  <a:lnTo>
                    <a:pt x="182" y="24"/>
                  </a:lnTo>
                  <a:lnTo>
                    <a:pt x="182" y="24"/>
                  </a:lnTo>
                  <a:lnTo>
                    <a:pt x="192" y="28"/>
                  </a:lnTo>
                  <a:lnTo>
                    <a:pt x="202" y="36"/>
                  </a:lnTo>
                  <a:lnTo>
                    <a:pt x="200" y="46"/>
                  </a:lnTo>
                  <a:lnTo>
                    <a:pt x="200" y="46"/>
                  </a:lnTo>
                  <a:lnTo>
                    <a:pt x="210" y="56"/>
                  </a:lnTo>
                  <a:lnTo>
                    <a:pt x="218" y="66"/>
                  </a:lnTo>
                  <a:lnTo>
                    <a:pt x="230" y="62"/>
                  </a:lnTo>
                  <a:lnTo>
                    <a:pt x="230" y="62"/>
                  </a:lnTo>
                  <a:lnTo>
                    <a:pt x="236" y="72"/>
                  </a:lnTo>
                  <a:lnTo>
                    <a:pt x="242" y="82"/>
                  </a:lnTo>
                  <a:lnTo>
                    <a:pt x="232" y="92"/>
                  </a:lnTo>
                  <a:lnTo>
                    <a:pt x="232" y="92"/>
                  </a:lnTo>
                  <a:lnTo>
                    <a:pt x="236" y="104"/>
                  </a:lnTo>
                  <a:lnTo>
                    <a:pt x="240" y="116"/>
                  </a:lnTo>
                  <a:lnTo>
                    <a:pt x="252" y="120"/>
                  </a:lnTo>
                  <a:lnTo>
                    <a:pt x="252" y="120"/>
                  </a:lnTo>
                  <a:lnTo>
                    <a:pt x="252" y="132"/>
                  </a:lnTo>
                  <a:lnTo>
                    <a:pt x="252" y="132"/>
                  </a:lnTo>
                  <a:lnTo>
                    <a:pt x="252" y="144"/>
                  </a:lnTo>
                  <a:lnTo>
                    <a:pt x="240" y="146"/>
                  </a:lnTo>
                  <a:lnTo>
                    <a:pt x="240" y="146"/>
                  </a:lnTo>
                  <a:lnTo>
                    <a:pt x="236" y="160"/>
                  </a:lnTo>
                  <a:lnTo>
                    <a:pt x="232" y="172"/>
                  </a:lnTo>
                  <a:lnTo>
                    <a:pt x="242" y="180"/>
                  </a:lnTo>
                  <a:lnTo>
                    <a:pt x="242" y="180"/>
                  </a:lnTo>
                  <a:lnTo>
                    <a:pt x="236" y="190"/>
                  </a:lnTo>
                  <a:lnTo>
                    <a:pt x="230" y="202"/>
                  </a:lnTo>
                  <a:lnTo>
                    <a:pt x="218" y="198"/>
                  </a:lnTo>
                  <a:lnTo>
                    <a:pt x="218" y="198"/>
                  </a:lnTo>
                  <a:lnTo>
                    <a:pt x="210" y="208"/>
                  </a:lnTo>
                  <a:lnTo>
                    <a:pt x="200" y="216"/>
                  </a:lnTo>
                  <a:lnTo>
                    <a:pt x="202" y="228"/>
                  </a:lnTo>
                  <a:lnTo>
                    <a:pt x="202" y="228"/>
                  </a:lnTo>
                  <a:lnTo>
                    <a:pt x="192" y="234"/>
                  </a:lnTo>
                  <a:lnTo>
                    <a:pt x="182" y="240"/>
                  </a:lnTo>
                  <a:lnTo>
                    <a:pt x="174" y="232"/>
                  </a:lnTo>
                  <a:lnTo>
                    <a:pt x="174" y="232"/>
                  </a:lnTo>
                  <a:lnTo>
                    <a:pt x="162" y="236"/>
                  </a:lnTo>
                  <a:lnTo>
                    <a:pt x="148" y="238"/>
                  </a:lnTo>
                  <a:lnTo>
                    <a:pt x="146" y="250"/>
                  </a:lnTo>
                  <a:lnTo>
                    <a:pt x="146" y="250"/>
                  </a:lnTo>
                  <a:lnTo>
                    <a:pt x="134" y="250"/>
                  </a:lnTo>
                  <a:lnTo>
                    <a:pt x="134" y="250"/>
                  </a:lnTo>
                  <a:lnTo>
                    <a:pt x="122" y="250"/>
                  </a:lnTo>
                  <a:lnTo>
                    <a:pt x="122" y="25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+mn-lt"/>
                <a:ea typeface="+mn-ea"/>
              </a:endParaRPr>
            </a:p>
          </p:txBody>
        </p:sp>
        <p:sp>
          <p:nvSpPr>
            <p:cNvPr id="48" name="Freeform 41"/>
            <p:cNvSpPr>
              <a:spLocks/>
            </p:cNvSpPr>
            <p:nvPr/>
          </p:nvSpPr>
          <p:spPr bwMode="auto">
            <a:xfrm>
              <a:off x="2330856" y="304105"/>
              <a:ext cx="189742" cy="354859"/>
            </a:xfrm>
            <a:custGeom>
              <a:avLst/>
              <a:gdLst/>
              <a:ahLst/>
              <a:cxnLst>
                <a:cxn ang="0">
                  <a:pos x="60" y="186"/>
                </a:cxn>
                <a:cxn ang="0">
                  <a:pos x="60" y="186"/>
                </a:cxn>
                <a:cxn ang="0">
                  <a:pos x="68" y="186"/>
                </a:cxn>
                <a:cxn ang="0">
                  <a:pos x="78" y="188"/>
                </a:cxn>
                <a:cxn ang="0">
                  <a:pos x="86" y="192"/>
                </a:cxn>
                <a:cxn ang="0">
                  <a:pos x="94" y="196"/>
                </a:cxn>
                <a:cxn ang="0">
                  <a:pos x="108" y="208"/>
                </a:cxn>
                <a:cxn ang="0">
                  <a:pos x="118" y="224"/>
                </a:cxn>
                <a:cxn ang="0">
                  <a:pos x="60" y="0"/>
                </a:cxn>
                <a:cxn ang="0">
                  <a:pos x="0" y="224"/>
                </a:cxn>
                <a:cxn ang="0">
                  <a:pos x="0" y="224"/>
                </a:cxn>
                <a:cxn ang="0">
                  <a:pos x="12" y="208"/>
                </a:cxn>
                <a:cxn ang="0">
                  <a:pos x="24" y="196"/>
                </a:cxn>
                <a:cxn ang="0">
                  <a:pos x="32" y="192"/>
                </a:cxn>
                <a:cxn ang="0">
                  <a:pos x="42" y="188"/>
                </a:cxn>
                <a:cxn ang="0">
                  <a:pos x="50" y="186"/>
                </a:cxn>
                <a:cxn ang="0">
                  <a:pos x="60" y="186"/>
                </a:cxn>
                <a:cxn ang="0">
                  <a:pos x="60" y="186"/>
                </a:cxn>
              </a:cxnLst>
              <a:rect l="0" t="0" r="r" b="b"/>
              <a:pathLst>
                <a:path w="118" h="224">
                  <a:moveTo>
                    <a:pt x="60" y="186"/>
                  </a:moveTo>
                  <a:lnTo>
                    <a:pt x="60" y="186"/>
                  </a:lnTo>
                  <a:lnTo>
                    <a:pt x="68" y="186"/>
                  </a:lnTo>
                  <a:lnTo>
                    <a:pt x="78" y="188"/>
                  </a:lnTo>
                  <a:lnTo>
                    <a:pt x="86" y="192"/>
                  </a:lnTo>
                  <a:lnTo>
                    <a:pt x="94" y="196"/>
                  </a:lnTo>
                  <a:lnTo>
                    <a:pt x="108" y="208"/>
                  </a:lnTo>
                  <a:lnTo>
                    <a:pt x="118" y="224"/>
                  </a:lnTo>
                  <a:lnTo>
                    <a:pt x="60" y="0"/>
                  </a:lnTo>
                  <a:lnTo>
                    <a:pt x="0" y="224"/>
                  </a:lnTo>
                  <a:lnTo>
                    <a:pt x="0" y="224"/>
                  </a:lnTo>
                  <a:lnTo>
                    <a:pt x="12" y="208"/>
                  </a:lnTo>
                  <a:lnTo>
                    <a:pt x="24" y="196"/>
                  </a:lnTo>
                  <a:lnTo>
                    <a:pt x="32" y="192"/>
                  </a:lnTo>
                  <a:lnTo>
                    <a:pt x="42" y="188"/>
                  </a:lnTo>
                  <a:lnTo>
                    <a:pt x="50" y="186"/>
                  </a:lnTo>
                  <a:lnTo>
                    <a:pt x="60" y="186"/>
                  </a:lnTo>
                  <a:lnTo>
                    <a:pt x="60" y="18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+mn-lt"/>
                <a:ea typeface="+mn-ea"/>
              </a:endParaRPr>
            </a:p>
          </p:txBody>
        </p:sp>
      </p:grpSp>
      <p:pic>
        <p:nvPicPr>
          <p:cNvPr id="49" name="그림 48" descr="화이트-국문.PN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1921899" y="6589850"/>
            <a:ext cx="448214" cy="198126"/>
          </a:xfrm>
          <a:prstGeom prst="rect">
            <a:avLst/>
          </a:prstGeom>
        </p:spPr>
      </p:pic>
      <p:pic>
        <p:nvPicPr>
          <p:cNvPr id="51" name="Picture 15" descr="selex es logo에 대한 이미지 검색결과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5239" y="4010142"/>
            <a:ext cx="1389571" cy="557398"/>
          </a:xfrm>
          <a:prstGeom prst="rect">
            <a:avLst/>
          </a:prstGeom>
          <a:noFill/>
        </p:spPr>
      </p:pic>
      <p:pic>
        <p:nvPicPr>
          <p:cNvPr id="52" name="Picture 17" descr="LAR090913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999688" y="313920"/>
            <a:ext cx="6096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5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572" y="5184756"/>
            <a:ext cx="1430685" cy="48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8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030" y="4069236"/>
            <a:ext cx="13811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5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2213" y="4805699"/>
            <a:ext cx="844550" cy="8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6"/>
          <p:cNvPicPr>
            <a:picLocks noChangeAspect="1" noChangeArrowheads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2" r="24389"/>
          <a:stretch/>
        </p:blipFill>
        <p:spPr bwMode="auto">
          <a:xfrm>
            <a:off x="5946147" y="4048201"/>
            <a:ext cx="936104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7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246" y="4154615"/>
            <a:ext cx="1296988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9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605" y="4046332"/>
            <a:ext cx="1368425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4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522" y="4850267"/>
            <a:ext cx="1290638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4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020" y="4697097"/>
            <a:ext cx="2271966" cy="681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6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340" y="4072833"/>
            <a:ext cx="1566863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67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" t="14363" r="3246" b="20526"/>
          <a:stretch>
            <a:fillRect/>
          </a:stretch>
        </p:blipFill>
        <p:spPr bwMode="auto">
          <a:xfrm>
            <a:off x="2995842" y="1060011"/>
            <a:ext cx="3598863" cy="1944688"/>
          </a:xfrm>
          <a:prstGeom prst="rect">
            <a:avLst/>
          </a:prstGeom>
          <a:noFill/>
          <a:ln w="1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그림 70"/>
          <p:cNvPicPr>
            <a:picLocks noChangeAspect="1"/>
          </p:cNvPicPr>
          <p:nvPr userDrawn="1"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44788" y="5616655"/>
            <a:ext cx="1648246" cy="444592"/>
          </a:xfrm>
          <a:prstGeom prst="rect">
            <a:avLst/>
          </a:prstGeom>
        </p:spPr>
      </p:pic>
      <p:pic>
        <p:nvPicPr>
          <p:cNvPr id="72" name="그림 71"/>
          <p:cNvPicPr>
            <a:picLocks noChangeAspect="1"/>
          </p:cNvPicPr>
          <p:nvPr userDrawn="1"/>
        </p:nvPicPr>
        <p:blipFill rotWithShape="1">
          <a:blip r:embed="rId23"/>
          <a:srcRect l="17069"/>
          <a:stretch/>
        </p:blipFill>
        <p:spPr>
          <a:xfrm>
            <a:off x="3311597" y="4912996"/>
            <a:ext cx="810199" cy="586171"/>
          </a:xfrm>
          <a:prstGeom prst="rect">
            <a:avLst/>
          </a:prstGeom>
        </p:spPr>
      </p:pic>
      <p:pic>
        <p:nvPicPr>
          <p:cNvPr id="73" name="그림 72"/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8049344" y="5877272"/>
            <a:ext cx="1575617" cy="612325"/>
          </a:xfrm>
          <a:prstGeom prst="rect">
            <a:avLst/>
          </a:prstGeom>
        </p:spPr>
      </p:pic>
      <p:pic>
        <p:nvPicPr>
          <p:cNvPr id="74" name="그림 73"/>
          <p:cNvPicPr>
            <a:picLocks noChangeAspect="1"/>
          </p:cNvPicPr>
          <p:nvPr userDrawn="1"/>
        </p:nvPicPr>
        <p:blipFill rotWithShape="1">
          <a:blip r:embed="rId25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</a:blip>
          <a:srcRect t="9189"/>
          <a:stretch/>
        </p:blipFill>
        <p:spPr>
          <a:xfrm>
            <a:off x="197170" y="6171303"/>
            <a:ext cx="1315134" cy="262555"/>
          </a:xfrm>
          <a:prstGeom prst="rect">
            <a:avLst/>
          </a:prstGeom>
        </p:spPr>
      </p:pic>
      <p:pic>
        <p:nvPicPr>
          <p:cNvPr id="75" name="그림 74"/>
          <p:cNvPicPr>
            <a:picLocks noChangeAspect="1"/>
          </p:cNvPicPr>
          <p:nvPr userDrawn="1"/>
        </p:nvPicPr>
        <p:blipFill>
          <a:blip r:embed="rId26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78" y="5295963"/>
            <a:ext cx="1052286" cy="618479"/>
          </a:xfrm>
          <a:prstGeom prst="rect">
            <a:avLst/>
          </a:prstGeom>
        </p:spPr>
      </p:pic>
      <p:pic>
        <p:nvPicPr>
          <p:cNvPr id="76" name="그림 75"/>
          <p:cNvPicPr>
            <a:picLocks noChangeAspect="1"/>
          </p:cNvPicPr>
          <p:nvPr userDrawn="1"/>
        </p:nvPicPr>
        <p:blipFill>
          <a:blip r:embed="rId27"/>
          <a:stretch>
            <a:fillRect/>
          </a:stretch>
        </p:blipFill>
        <p:spPr>
          <a:xfrm>
            <a:off x="238346" y="4671688"/>
            <a:ext cx="1907660" cy="378826"/>
          </a:xfrm>
          <a:prstGeom prst="rect">
            <a:avLst/>
          </a:prstGeom>
        </p:spPr>
      </p:pic>
      <p:sp>
        <p:nvSpPr>
          <p:cNvPr id="77" name="TextBox 76"/>
          <p:cNvSpPr txBox="1"/>
          <p:nvPr userDrawn="1"/>
        </p:nvSpPr>
        <p:spPr>
          <a:xfrm>
            <a:off x="58202" y="2383713"/>
            <a:ext cx="29523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 smtClean="0">
                <a:solidFill>
                  <a:schemeClr val="tx1"/>
                </a:solidFill>
                <a:latin typeface="+mn-lt"/>
              </a:rPr>
              <a:t>Copyright </a:t>
            </a:r>
            <a:r>
              <a:rPr lang="en-US" altLang="ko-KR" sz="1000" dirty="0" smtClean="0">
                <a:solidFill>
                  <a:schemeClr val="tx1"/>
                </a:solidFill>
                <a:latin typeface="+mn-lt"/>
                <a:ea typeface="바탕체" panose="02030609000101010101" pitchFamily="17" charset="-127"/>
              </a:rPr>
              <a:t>ⓒ 2000 </a:t>
            </a:r>
            <a:r>
              <a:rPr lang="en-US" altLang="ko-KR" sz="1000" dirty="0" smtClean="0">
                <a:solidFill>
                  <a:schemeClr val="tx1"/>
                </a:solidFill>
                <a:latin typeface="+mn-lt"/>
              </a:rPr>
              <a:t>U-Tel. All Rights Reserved.</a:t>
            </a:r>
            <a:endParaRPr lang="ko-KR" altLang="en-US" sz="1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78" name="그림 77"/>
          <p:cNvPicPr>
            <a:picLocks noChangeAspect="1"/>
          </p:cNvPicPr>
          <p:nvPr userDrawn="1"/>
        </p:nvPicPr>
        <p:blipFill rotWithShape="1">
          <a:blip r:embed="rId28"/>
          <a:srcRect l="4406" t="1805" b="1805"/>
          <a:stretch/>
        </p:blipFill>
        <p:spPr>
          <a:xfrm>
            <a:off x="148793" y="5293136"/>
            <a:ext cx="360040" cy="357231"/>
          </a:xfrm>
          <a:prstGeom prst="rect">
            <a:avLst/>
          </a:prstGeom>
        </p:spPr>
      </p:pic>
      <p:pic>
        <p:nvPicPr>
          <p:cNvPr id="79" name="그림 78"/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>
            <a:off x="8481392" y="3093885"/>
            <a:ext cx="1170062" cy="670230"/>
          </a:xfrm>
          <a:prstGeom prst="rect">
            <a:avLst/>
          </a:prstGeom>
        </p:spPr>
      </p:pic>
      <p:pic>
        <p:nvPicPr>
          <p:cNvPr id="80" name="그림 79"/>
          <p:cNvPicPr>
            <a:picLocks noChangeAspect="1"/>
          </p:cNvPicPr>
          <p:nvPr userDrawn="1"/>
        </p:nvPicPr>
        <p:blipFill>
          <a:blip r:embed="rId30"/>
          <a:stretch>
            <a:fillRect/>
          </a:stretch>
        </p:blipFill>
        <p:spPr>
          <a:xfrm>
            <a:off x="5287387" y="5400032"/>
            <a:ext cx="2036062" cy="525600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 userDrawn="1"/>
        </p:nvPicPr>
        <p:blipFill>
          <a:blip r:embed="rId31"/>
          <a:stretch>
            <a:fillRect/>
          </a:stretch>
        </p:blipFill>
        <p:spPr>
          <a:xfrm>
            <a:off x="6985959" y="2977802"/>
            <a:ext cx="1381125" cy="794027"/>
          </a:xfrm>
          <a:prstGeom prst="rect">
            <a:avLst/>
          </a:prstGeom>
        </p:spPr>
      </p:pic>
      <p:pic>
        <p:nvPicPr>
          <p:cNvPr id="54" name="그림 53"/>
          <p:cNvPicPr>
            <a:picLocks noChangeAspect="1"/>
          </p:cNvPicPr>
          <p:nvPr userDrawn="1"/>
        </p:nvPicPr>
        <p:blipFill>
          <a:blip r:embed="rId32"/>
          <a:stretch>
            <a:fillRect/>
          </a:stretch>
        </p:blipFill>
        <p:spPr>
          <a:xfrm>
            <a:off x="7814593" y="1792228"/>
            <a:ext cx="1810367" cy="549666"/>
          </a:xfrm>
          <a:prstGeom prst="rect">
            <a:avLst/>
          </a:prstGeom>
        </p:spPr>
      </p:pic>
      <p:pic>
        <p:nvPicPr>
          <p:cNvPr id="55" name="그림 54"/>
          <p:cNvPicPr>
            <a:picLocks noChangeAspect="1"/>
          </p:cNvPicPr>
          <p:nvPr userDrawn="1"/>
        </p:nvPicPr>
        <p:blipFill>
          <a:blip r:embed="rId33"/>
          <a:stretch>
            <a:fillRect/>
          </a:stretch>
        </p:blipFill>
        <p:spPr>
          <a:xfrm>
            <a:off x="7842865" y="2437109"/>
            <a:ext cx="1880644" cy="385651"/>
          </a:xfrm>
          <a:prstGeom prst="rect">
            <a:avLst/>
          </a:prstGeom>
        </p:spPr>
      </p:pic>
      <p:pic>
        <p:nvPicPr>
          <p:cNvPr id="81" name="Picture 2" descr="\\Utel_backup\18_관리자료\05_공유자료\03_회사소개서\00. 회사소개서 수정작업(20170720)\CI제작\최종 시안\로고원본 4차\05.jpg"/>
          <p:cNvPicPr>
            <a:picLocks noChangeAspect="1" noChangeArrowheads="1"/>
          </p:cNvPicPr>
          <p:nvPr userDrawn="1"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889" y="1431737"/>
            <a:ext cx="1231408" cy="19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"/>
          <p:cNvPicPr>
            <a:picLocks noChangeAspect="1" noChangeArrowheads="1"/>
          </p:cNvPicPr>
          <p:nvPr userDrawn="1"/>
        </p:nvPicPr>
        <p:blipFill>
          <a:blip r:embed="rId3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13566" y="653357"/>
            <a:ext cx="1125909" cy="26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그림 9"/>
          <p:cNvPicPr>
            <a:picLocks noChangeAspect="1"/>
          </p:cNvPicPr>
          <p:nvPr userDrawn="1"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95" y="1714989"/>
            <a:ext cx="2457637" cy="383364"/>
          </a:xfrm>
          <a:prstGeom prst="rect">
            <a:avLst/>
          </a:prstGeom>
        </p:spPr>
      </p:pic>
      <p:pic>
        <p:nvPicPr>
          <p:cNvPr id="56" name="그림 55"/>
          <p:cNvPicPr>
            <a:picLocks noChangeAspect="1"/>
          </p:cNvPicPr>
          <p:nvPr userDrawn="1"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73" y="576090"/>
            <a:ext cx="1890540" cy="753860"/>
          </a:xfrm>
          <a:prstGeom prst="rect">
            <a:avLst/>
          </a:prstGeom>
        </p:spPr>
      </p:pic>
      <p:sp>
        <p:nvSpPr>
          <p:cNvPr id="58" name="TextBox 57"/>
          <p:cNvSpPr txBox="1"/>
          <p:nvPr userDrawn="1"/>
        </p:nvSpPr>
        <p:spPr>
          <a:xfrm>
            <a:off x="6985959" y="271709"/>
            <a:ext cx="1783465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ko-KR" altLang="en-US" sz="1400" smtClean="0">
                <a:solidFill>
                  <a:srgbClr val="FF0000"/>
                </a:solidFill>
              </a:rPr>
              <a:t>이전로고</a:t>
            </a:r>
            <a:r>
              <a:rPr lang="en-US" altLang="ko-KR" sz="1400" dirty="0" smtClean="0">
                <a:solidFill>
                  <a:srgbClr val="FF0000"/>
                </a:solidFill>
              </a:rPr>
              <a:t>: </a:t>
            </a:r>
            <a:r>
              <a:rPr lang="ko-KR" altLang="en-US" sz="1400" smtClean="0">
                <a:solidFill>
                  <a:srgbClr val="FF0000"/>
                </a:solidFill>
              </a:rPr>
              <a:t>사용금지</a:t>
            </a:r>
            <a:endParaRPr lang="ko-KR" altLang="en-US" sz="1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681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184405" y="116608"/>
            <a:ext cx="6015920" cy="576088"/>
          </a:xfrm>
          <a:prstGeom prst="rect">
            <a:avLst/>
          </a:prstGeom>
        </p:spPr>
        <p:txBody>
          <a:bodyPr anchor="ctr"/>
          <a:lstStyle>
            <a:lvl1pPr>
              <a:defRPr sz="2800" b="1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6" name="부제목 2"/>
          <p:cNvSpPr>
            <a:spLocks noGrp="1"/>
          </p:cNvSpPr>
          <p:nvPr>
            <p:ph type="subTitle" idx="1"/>
          </p:nvPr>
        </p:nvSpPr>
        <p:spPr>
          <a:xfrm>
            <a:off x="5704866" y="-51264"/>
            <a:ext cx="4201134" cy="529630"/>
          </a:xfrm>
          <a:prstGeom prst="rect">
            <a:avLst/>
          </a:prstGeom>
        </p:spPr>
        <p:txBody>
          <a:bodyPr anchor="b"/>
          <a:lstStyle>
            <a:lvl1pPr marL="0" indent="0" algn="r">
              <a:lnSpc>
                <a:spcPct val="60000"/>
              </a:lnSpc>
              <a:buNone/>
              <a:defRPr sz="2000" b="1"/>
            </a:lvl1pPr>
            <a:lvl2pPr marL="457197" indent="0" algn="ctr">
              <a:buNone/>
              <a:defRPr sz="2000"/>
            </a:lvl2pPr>
            <a:lvl3pPr marL="914395" indent="0" algn="ctr">
              <a:buNone/>
              <a:defRPr sz="1800"/>
            </a:lvl3pPr>
            <a:lvl4pPr marL="1371592" indent="0" algn="ctr">
              <a:buNone/>
              <a:defRPr sz="1600"/>
            </a:lvl4pPr>
            <a:lvl5pPr marL="1828789" indent="0" algn="ctr">
              <a:buNone/>
              <a:defRPr sz="1600"/>
            </a:lvl5pPr>
            <a:lvl6pPr marL="2285987" indent="0" algn="ctr">
              <a:buNone/>
              <a:defRPr sz="1600"/>
            </a:lvl6pPr>
            <a:lvl7pPr marL="2743184" indent="0" algn="ctr">
              <a:buNone/>
              <a:defRPr sz="1600"/>
            </a:lvl7pPr>
            <a:lvl8pPr marL="3200381" indent="0" algn="ctr">
              <a:buNone/>
              <a:defRPr sz="1600"/>
            </a:lvl8pPr>
            <a:lvl9pPr marL="3657579" indent="0" algn="ctr">
              <a:buNone/>
              <a:defRPr sz="1600"/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46929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184405" y="116608"/>
            <a:ext cx="6015920" cy="576088"/>
          </a:xfrm>
          <a:prstGeom prst="rect">
            <a:avLst/>
          </a:prstGeom>
        </p:spPr>
        <p:txBody>
          <a:bodyPr anchor="ctr"/>
          <a:lstStyle>
            <a:lvl1pPr>
              <a:defRPr sz="2800" b="1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6" name="부제목 2"/>
          <p:cNvSpPr>
            <a:spLocks noGrp="1"/>
          </p:cNvSpPr>
          <p:nvPr>
            <p:ph type="subTitle" idx="1"/>
          </p:nvPr>
        </p:nvSpPr>
        <p:spPr>
          <a:xfrm>
            <a:off x="5704866" y="-51264"/>
            <a:ext cx="4201134" cy="529630"/>
          </a:xfrm>
          <a:prstGeom prst="rect">
            <a:avLst/>
          </a:prstGeom>
        </p:spPr>
        <p:txBody>
          <a:bodyPr anchor="b"/>
          <a:lstStyle>
            <a:lvl1pPr marL="0" indent="0" algn="r">
              <a:lnSpc>
                <a:spcPct val="60000"/>
              </a:lnSpc>
              <a:buNone/>
              <a:defRPr sz="2000" b="1"/>
            </a:lvl1pPr>
            <a:lvl2pPr marL="457197" indent="0" algn="ctr">
              <a:buNone/>
              <a:defRPr sz="2000"/>
            </a:lvl2pPr>
            <a:lvl3pPr marL="914395" indent="0" algn="ctr">
              <a:buNone/>
              <a:defRPr sz="1800"/>
            </a:lvl3pPr>
            <a:lvl4pPr marL="1371592" indent="0" algn="ctr">
              <a:buNone/>
              <a:defRPr sz="1600"/>
            </a:lvl4pPr>
            <a:lvl5pPr marL="1828789" indent="0" algn="ctr">
              <a:buNone/>
              <a:defRPr sz="1600"/>
            </a:lvl5pPr>
            <a:lvl6pPr marL="2285987" indent="0" algn="ctr">
              <a:buNone/>
              <a:defRPr sz="1600"/>
            </a:lvl6pPr>
            <a:lvl7pPr marL="2743184" indent="0" algn="ctr">
              <a:buNone/>
              <a:defRPr sz="1600"/>
            </a:lvl7pPr>
            <a:lvl8pPr marL="3200381" indent="0" algn="ctr">
              <a:buNone/>
              <a:defRPr sz="1600"/>
            </a:lvl8pPr>
            <a:lvl9pPr marL="3657579" indent="0" algn="ctr">
              <a:buNone/>
              <a:defRPr sz="1600"/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sp>
        <p:nvSpPr>
          <p:cNvPr id="4" name="AutoShape 17"/>
          <p:cNvSpPr>
            <a:spLocks noChangeArrowheads="1"/>
          </p:cNvSpPr>
          <p:nvPr userDrawn="1"/>
        </p:nvSpPr>
        <p:spPr bwMode="auto">
          <a:xfrm>
            <a:off x="184404" y="908049"/>
            <a:ext cx="9553825" cy="5427795"/>
          </a:xfrm>
          <a:prstGeom prst="roundRect">
            <a:avLst>
              <a:gd name="adj" fmla="val 1986"/>
            </a:avLst>
          </a:prstGeom>
          <a:noFill/>
          <a:ln w="952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latinLnBrk="0"/>
            <a:endParaRPr lang="ko-KR" altLang="en-US" sz="1800" dirty="0">
              <a:latin typeface="Rix모던고딕 M" pitchFamily="18" charset="-127"/>
              <a:ea typeface="Rix모던고딕 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66491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제목 슬라이드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7"/>
          <p:cNvSpPr>
            <a:spLocks noChangeShapeType="1"/>
          </p:cNvSpPr>
          <p:nvPr userDrawn="1"/>
        </p:nvSpPr>
        <p:spPr bwMode="auto">
          <a:xfrm>
            <a:off x="0" y="6407877"/>
            <a:ext cx="9906000" cy="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 sz="180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184405" y="44625"/>
            <a:ext cx="6015920" cy="576088"/>
          </a:xfrm>
          <a:prstGeom prst="rect">
            <a:avLst/>
          </a:prstGeom>
        </p:spPr>
        <p:txBody>
          <a:bodyPr anchor="ctr"/>
          <a:lstStyle>
            <a:lvl1pPr>
              <a:defRPr sz="2800" b="1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6" name="부제목 2"/>
          <p:cNvSpPr>
            <a:spLocks noGrp="1"/>
          </p:cNvSpPr>
          <p:nvPr>
            <p:ph type="subTitle" idx="1"/>
          </p:nvPr>
        </p:nvSpPr>
        <p:spPr>
          <a:xfrm>
            <a:off x="5374300" y="19050"/>
            <a:ext cx="4201134" cy="529630"/>
          </a:xfrm>
          <a:prstGeom prst="rect">
            <a:avLst/>
          </a:prstGeom>
        </p:spPr>
        <p:txBody>
          <a:bodyPr anchor="b"/>
          <a:lstStyle>
            <a:lvl1pPr marL="0" indent="0" algn="r">
              <a:lnSpc>
                <a:spcPct val="60000"/>
              </a:lnSpc>
              <a:buNone/>
              <a:defRPr sz="2000" b="1"/>
            </a:lvl1pPr>
            <a:lvl2pPr marL="457197" indent="0" algn="ctr">
              <a:buNone/>
              <a:defRPr sz="2000"/>
            </a:lvl2pPr>
            <a:lvl3pPr marL="914395" indent="0" algn="ctr">
              <a:buNone/>
              <a:defRPr sz="1800"/>
            </a:lvl3pPr>
            <a:lvl4pPr marL="1371592" indent="0" algn="ctr">
              <a:buNone/>
              <a:defRPr sz="1600"/>
            </a:lvl4pPr>
            <a:lvl5pPr marL="1828789" indent="0" algn="ctr">
              <a:buNone/>
              <a:defRPr sz="1600"/>
            </a:lvl5pPr>
            <a:lvl6pPr marL="2285987" indent="0" algn="ctr">
              <a:buNone/>
              <a:defRPr sz="1600"/>
            </a:lvl6pPr>
            <a:lvl7pPr marL="2743184" indent="0" algn="ctr">
              <a:buNone/>
              <a:defRPr sz="1600"/>
            </a:lvl7pPr>
            <a:lvl8pPr marL="3200381" indent="0" algn="ctr">
              <a:buNone/>
              <a:defRPr sz="1600"/>
            </a:lvl8pPr>
            <a:lvl9pPr marL="3657579" indent="0" algn="ctr">
              <a:buNone/>
              <a:defRPr sz="1600"/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41917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572">
          <p15:clr>
            <a:srgbClr val="FBAE40"/>
          </p15:clr>
        </p15:guide>
        <p15:guide id="2" pos="3120">
          <p15:clr>
            <a:srgbClr val="FBAE40"/>
          </p15:clr>
        </p15:guide>
        <p15:guide id="3" pos="6124">
          <p15:clr>
            <a:srgbClr val="FBAE40"/>
          </p15:clr>
        </p15:guide>
        <p15:guide id="6" orient="horz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.jpe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50.jpe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2.xml"/><Relationship Id="rId10" Type="http://schemas.openxmlformats.org/officeDocument/2006/relationships/image" Target="../media/image4.jpeg"/><Relationship Id="rId4" Type="http://schemas.openxmlformats.org/officeDocument/2006/relationships/slideLayout" Target="../slideLayouts/slideLayout21.xml"/><Relationship Id="rId9" Type="http://schemas.openxmlformats.org/officeDocument/2006/relationships/image" Target="../media/image48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42" r:id="rId2"/>
    <p:sldLayoutId id="2147483695" r:id="rId3"/>
    <p:sldLayoutId id="2147483743" r:id="rId4"/>
    <p:sldLayoutId id="2147483681" r:id="rId5"/>
    <p:sldLayoutId id="2147483744" r:id="rId6"/>
  </p:sldLayoutIdLst>
  <p:timing>
    <p:tnLst>
      <p:par>
        <p:cTn id="1" dur="indefinite" restart="never" nodeType="tmRoot"/>
      </p:par>
    </p:tnLst>
  </p:timing>
  <p:txStyles>
    <p:titleStyle>
      <a:lvl1pPr algn="ctr" defTabSz="914395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8" indent="-342898" algn="l" defTabSz="914395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46" indent="-285749" algn="l" defTabSz="914395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93" indent="-228599" algn="l" defTabSz="914395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91" indent="-228599" algn="l" defTabSz="914395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88" indent="-228599" algn="l" defTabSz="914395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85" indent="-228599" algn="l" defTabSz="914395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83" indent="-228599" algn="l" defTabSz="914395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80" indent="-228599" algn="l" defTabSz="914395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77" indent="-228599" algn="l" defTabSz="914395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39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7" algn="l" defTabSz="91439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5" algn="l" defTabSz="91439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2" algn="l" defTabSz="91439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9" algn="l" defTabSz="91439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87" algn="l" defTabSz="91439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4" algn="l" defTabSz="91439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1" algn="l" defTabSz="91439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79" algn="l" defTabSz="91439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/>
          <p:cNvCxnSpPr/>
          <p:nvPr userDrawn="1"/>
        </p:nvCxnSpPr>
        <p:spPr>
          <a:xfrm flipH="1">
            <a:off x="0" y="806533"/>
            <a:ext cx="5400000" cy="0"/>
          </a:xfrm>
          <a:prstGeom prst="line">
            <a:avLst/>
          </a:prstGeom>
          <a:ln w="38100" cap="rnd">
            <a:solidFill>
              <a:srgbClr val="00B0F0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타원 7"/>
          <p:cNvSpPr/>
          <p:nvPr userDrawn="1"/>
        </p:nvSpPr>
        <p:spPr>
          <a:xfrm flipH="1">
            <a:off x="6825208" y="393839"/>
            <a:ext cx="90000" cy="9000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0" dirty="0">
              <a:latin typeface="Calibri" panose="020F0502020204030204" pitchFamily="34" charset="0"/>
              <a:ea typeface="맑은 고딕" panose="020B0503020000020004" pitchFamily="50" charset="-127"/>
            </a:endParaRPr>
          </a:p>
        </p:txBody>
      </p:sp>
      <p:cxnSp>
        <p:nvCxnSpPr>
          <p:cNvPr id="9" name="직선 연결선 8"/>
          <p:cNvCxnSpPr/>
          <p:nvPr userDrawn="1"/>
        </p:nvCxnSpPr>
        <p:spPr>
          <a:xfrm>
            <a:off x="6096173" y="441605"/>
            <a:ext cx="720000" cy="0"/>
          </a:xfrm>
          <a:prstGeom prst="line">
            <a:avLst/>
          </a:prstGeom>
          <a:ln w="38100" cap="rnd">
            <a:solidFill>
              <a:srgbClr val="00B0F0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 userDrawn="1"/>
        </p:nvCxnSpPr>
        <p:spPr>
          <a:xfrm flipV="1">
            <a:off x="5403081" y="443341"/>
            <a:ext cx="684000" cy="360000"/>
          </a:xfrm>
          <a:prstGeom prst="line">
            <a:avLst/>
          </a:prstGeom>
          <a:ln w="38100" cap="rnd">
            <a:solidFill>
              <a:srgbClr val="00B0F0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 userDrawn="1"/>
        </p:nvCxnSpPr>
        <p:spPr>
          <a:xfrm flipV="1">
            <a:off x="5657731" y="551855"/>
            <a:ext cx="450000" cy="234000"/>
          </a:xfrm>
          <a:prstGeom prst="line">
            <a:avLst/>
          </a:prstGeom>
          <a:ln w="38100" cap="rnd">
            <a:solidFill>
              <a:srgbClr val="0000FF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 userDrawn="1"/>
        </p:nvCxnSpPr>
        <p:spPr>
          <a:xfrm>
            <a:off x="6114654" y="548680"/>
            <a:ext cx="3780000" cy="0"/>
          </a:xfrm>
          <a:prstGeom prst="line">
            <a:avLst/>
          </a:prstGeom>
          <a:ln w="38100" cap="rnd">
            <a:solidFill>
              <a:srgbClr val="0000FF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타원 12"/>
          <p:cNvSpPr/>
          <p:nvPr userDrawn="1"/>
        </p:nvSpPr>
        <p:spPr>
          <a:xfrm>
            <a:off x="5567731" y="756639"/>
            <a:ext cx="90000" cy="90000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0" dirty="0">
              <a:latin typeface="Calibri" panose="020F050202020403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 userDrawn="1"/>
        </p:nvSpPr>
        <p:spPr bwMode="auto">
          <a:xfrm>
            <a:off x="4649022" y="6463496"/>
            <a:ext cx="64953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3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2BB874-B86E-47CC-BC26-FB8F8B3D9DC7}" type="slidenum">
              <a:rPr kumimoji="1" lang="en-US" altLang="ko-KR" sz="12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pPr marL="0" marR="0" lvl="0" indent="0" algn="ctr" defTabSz="914395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1" lang="en-US" altLang="ko-KR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/ 6</a:t>
            </a:r>
            <a:endParaRPr kumimoji="1" lang="en-US" altLang="ko-KR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6" name="Line 17"/>
          <p:cNvSpPr>
            <a:spLocks noChangeShapeType="1"/>
          </p:cNvSpPr>
          <p:nvPr userDrawn="1"/>
        </p:nvSpPr>
        <p:spPr bwMode="auto">
          <a:xfrm>
            <a:off x="0" y="6407877"/>
            <a:ext cx="9721850" cy="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 sz="1800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5568207" y="6505435"/>
            <a:ext cx="27691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Copyright </a:t>
            </a:r>
            <a:r>
              <a:rPr lang="en-US" altLang="ko-KR" sz="8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바탕체" panose="02030609000101010101" pitchFamily="17" charset="-127"/>
              </a:rPr>
              <a:t>ⓒ 2000 </a:t>
            </a:r>
            <a:r>
              <a:rPr lang="en-US" altLang="ko-KR" sz="8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U-Tel. All Rights Reserved.</a:t>
            </a:r>
            <a:endParaRPr lang="ko-KR" altLang="en-US" sz="8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77745" y="6472389"/>
            <a:ext cx="1569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kern="1200" dirty="0" smtClean="0">
                <a:solidFill>
                  <a:srgbClr val="0000FF"/>
                </a:solidFill>
                <a:latin typeface="+mj-ea"/>
                <a:ea typeface="+mn-ea"/>
                <a:cs typeface="Arial" pitchFamily="34" charset="0"/>
              </a:rPr>
              <a:t>품질혁신</a:t>
            </a:r>
            <a:r>
              <a:rPr lang="en-US" altLang="ko-KR" sz="1200" b="1" kern="1200" dirty="0" smtClean="0">
                <a:solidFill>
                  <a:srgbClr val="0000FF"/>
                </a:solidFill>
                <a:latin typeface="+mj-ea"/>
                <a:ea typeface="+mn-ea"/>
                <a:cs typeface="Arial" pitchFamily="34" charset="0"/>
              </a:rPr>
              <a:t>! </a:t>
            </a:r>
            <a:r>
              <a:rPr lang="ko-KR" altLang="en-US" sz="1200" b="1" kern="1200" dirty="0" smtClean="0">
                <a:solidFill>
                  <a:srgbClr val="0000FF"/>
                </a:solidFill>
                <a:latin typeface="+mj-ea"/>
                <a:ea typeface="+mn-ea"/>
                <a:cs typeface="Arial" pitchFamily="34" charset="0"/>
              </a:rPr>
              <a:t>고객만족</a:t>
            </a:r>
            <a:r>
              <a:rPr lang="en-US" altLang="ko-KR" sz="1200" b="1" kern="1200" dirty="0" smtClean="0">
                <a:solidFill>
                  <a:srgbClr val="0000FF"/>
                </a:solidFill>
                <a:latin typeface="+mj-ea"/>
                <a:ea typeface="+mn-ea"/>
                <a:cs typeface="Arial" pitchFamily="34" charset="0"/>
              </a:rPr>
              <a:t>!</a:t>
            </a:r>
            <a:endParaRPr lang="ko-KR" altLang="en-US" sz="1200" b="1" kern="1200" dirty="0">
              <a:solidFill>
                <a:srgbClr val="0000FF"/>
              </a:solidFill>
              <a:latin typeface="+mj-ea"/>
              <a:ea typeface="+mn-ea"/>
              <a:cs typeface="Arial" pitchFamily="34" charset="0"/>
            </a:endParaRPr>
          </a:p>
        </p:txBody>
      </p:sp>
      <p:pic>
        <p:nvPicPr>
          <p:cNvPr id="21" name="그림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7456" y="6481677"/>
            <a:ext cx="599873" cy="23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403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4"/>
          <p:cNvSpPr txBox="1">
            <a:spLocks noChangeArrowheads="1"/>
          </p:cNvSpPr>
          <p:nvPr userDrawn="1"/>
        </p:nvSpPr>
        <p:spPr bwMode="auto">
          <a:xfrm>
            <a:off x="4649022" y="6525344"/>
            <a:ext cx="64953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3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2BB874-B86E-47CC-BC26-FB8F8B3D9DC7}" type="slidenum">
              <a:rPr kumimoji="1" lang="en-US" altLang="ko-KR" sz="12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pPr marL="0" marR="0" lvl="0" indent="0" algn="ctr" defTabSz="914395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1" lang="en-US" altLang="ko-KR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/ 8</a:t>
            </a:r>
            <a:endParaRPr kumimoji="1" lang="en-US" altLang="ko-KR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8" name="Line 17"/>
          <p:cNvSpPr>
            <a:spLocks noChangeShapeType="1"/>
          </p:cNvSpPr>
          <p:nvPr userDrawn="1"/>
        </p:nvSpPr>
        <p:spPr bwMode="auto">
          <a:xfrm>
            <a:off x="0" y="6407877"/>
            <a:ext cx="9721850" cy="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 sz="1800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5" name="Rectangle 19"/>
          <p:cNvSpPr>
            <a:spLocks noChangeArrowheads="1"/>
          </p:cNvSpPr>
          <p:nvPr userDrawn="1"/>
        </p:nvSpPr>
        <p:spPr bwMode="auto">
          <a:xfrm>
            <a:off x="0" y="692695"/>
            <a:ext cx="9906000" cy="72479"/>
          </a:xfrm>
          <a:prstGeom prst="rect">
            <a:avLst/>
          </a:prstGeom>
          <a:solidFill>
            <a:srgbClr val="1F497D">
              <a:lumMod val="60000"/>
              <a:lumOff val="40000"/>
            </a:srgbClr>
          </a:solidFill>
          <a:ln w="12700" cap="rnd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568207" y="6505435"/>
            <a:ext cx="27691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Copyright </a:t>
            </a:r>
            <a:r>
              <a:rPr lang="en-US" altLang="ko-KR" sz="8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바탕체" panose="02030609000101010101" pitchFamily="17" charset="-127"/>
              </a:rPr>
              <a:t>ⓒ 2000 </a:t>
            </a:r>
            <a:r>
              <a:rPr lang="en-US" altLang="ko-KR" sz="8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U-Tel. All Rights Reserved.</a:t>
            </a:r>
            <a:endParaRPr lang="ko-KR" altLang="en-US" sz="8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77745" y="6472389"/>
            <a:ext cx="1569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kern="1200" dirty="0" smtClean="0">
                <a:solidFill>
                  <a:srgbClr val="0000FF"/>
                </a:solidFill>
                <a:latin typeface="+mj-ea"/>
                <a:ea typeface="+mn-ea"/>
                <a:cs typeface="Arial" pitchFamily="34" charset="0"/>
              </a:rPr>
              <a:t>품질혁신</a:t>
            </a:r>
            <a:r>
              <a:rPr lang="en-US" altLang="ko-KR" sz="1200" b="1" kern="1200" dirty="0" smtClean="0">
                <a:solidFill>
                  <a:srgbClr val="0000FF"/>
                </a:solidFill>
                <a:latin typeface="+mj-ea"/>
                <a:ea typeface="+mn-ea"/>
                <a:cs typeface="Arial" pitchFamily="34" charset="0"/>
              </a:rPr>
              <a:t>! </a:t>
            </a:r>
            <a:r>
              <a:rPr lang="ko-KR" altLang="en-US" sz="1200" b="1" kern="1200" dirty="0" smtClean="0">
                <a:solidFill>
                  <a:srgbClr val="0000FF"/>
                </a:solidFill>
                <a:latin typeface="+mj-ea"/>
                <a:ea typeface="+mn-ea"/>
                <a:cs typeface="Arial" pitchFamily="34" charset="0"/>
              </a:rPr>
              <a:t>고객만족</a:t>
            </a:r>
            <a:r>
              <a:rPr lang="en-US" altLang="ko-KR" sz="1200" b="1" kern="1200" dirty="0" smtClean="0">
                <a:solidFill>
                  <a:srgbClr val="0000FF"/>
                </a:solidFill>
                <a:latin typeface="+mj-ea"/>
                <a:ea typeface="+mn-ea"/>
                <a:cs typeface="Arial" pitchFamily="34" charset="0"/>
              </a:rPr>
              <a:t>!</a:t>
            </a:r>
            <a:endParaRPr lang="ko-KR" altLang="en-US" sz="1200" b="1" kern="1200" dirty="0">
              <a:solidFill>
                <a:srgbClr val="0000FF"/>
              </a:solidFill>
              <a:latin typeface="+mj-ea"/>
              <a:ea typeface="+mn-ea"/>
              <a:cs typeface="Arial" pitchFamily="34" charset="0"/>
            </a:endParaRPr>
          </a:p>
        </p:txBody>
      </p:sp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7456" y="6481677"/>
            <a:ext cx="599873" cy="23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132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89" r:id="rId2"/>
    <p:sldLayoutId id="2147483675" r:id="rId3"/>
    <p:sldLayoutId id="2147483688" r:id="rId4"/>
    <p:sldLayoutId id="2147483735" r:id="rId5"/>
    <p:sldLayoutId id="2147483693" r:id="rId6"/>
  </p:sldLayoutIdLst>
  <p:timing>
    <p:tnLst>
      <p:par>
        <p:cTn id="1" dur="indefinite" restart="never" nodeType="tmRoot"/>
      </p:par>
    </p:tnLst>
  </p:timing>
  <p:txStyles>
    <p:titleStyle>
      <a:lvl1pPr algn="l" defTabSz="914395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9" indent="-228599" algn="l" defTabSz="914395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96" indent="-228599" algn="l" defTabSz="914395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93" indent="-228599" algn="l" defTabSz="914395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91" indent="-228599" algn="l" defTabSz="914395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88" indent="-228599" algn="l" defTabSz="914395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85" indent="-228599" algn="l" defTabSz="914395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83" indent="-228599" algn="l" defTabSz="914395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80" indent="-228599" algn="l" defTabSz="914395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77" indent="-228599" algn="l" defTabSz="914395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39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7" algn="l" defTabSz="91439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5" algn="l" defTabSz="91439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2" algn="l" defTabSz="91439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9" algn="l" defTabSz="91439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87" algn="l" defTabSz="91439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4" algn="l" defTabSz="91439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1" algn="l" defTabSz="91439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79" algn="l" defTabSz="91439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3120" userDrawn="1">
          <p15:clr>
            <a:srgbClr val="F26B43"/>
          </p15:clr>
        </p15:guide>
        <p15:guide id="3" pos="126" userDrawn="1">
          <p15:clr>
            <a:srgbClr val="F26B43"/>
          </p15:clr>
        </p15:guide>
        <p15:guide id="4" pos="6159" userDrawn="1">
          <p15:clr>
            <a:srgbClr val="F26B43"/>
          </p15:clr>
        </p15:guide>
        <p15:guide id="5" orient="horz" pos="663" userDrawn="1">
          <p15:clr>
            <a:srgbClr val="F26B43"/>
          </p15:clr>
        </p15:guide>
        <p15:guide id="8" orient="horz" pos="391" userDrawn="1">
          <p15:clr>
            <a:srgbClr val="F26B43"/>
          </p15:clr>
        </p15:guide>
        <p15:guide id="9" orient="horz" pos="482" userDrawn="1">
          <p15:clr>
            <a:srgbClr val="F26B43"/>
          </p15:clr>
        </p15:guide>
        <p15:guide id="10" orient="horz" pos="3974" userDrawn="1">
          <p15:clr>
            <a:srgbClr val="F26B43"/>
          </p15:clr>
        </p15:guide>
        <p15:guide id="11" pos="262" userDrawn="1">
          <p15:clr>
            <a:srgbClr val="F26B43"/>
          </p15:clr>
        </p15:guide>
        <p15:guide id="12" pos="6023" userDrawn="1">
          <p15:clr>
            <a:srgbClr val="F26B43"/>
          </p15:clr>
        </p15:guide>
        <p15:guide id="14" orient="horz" userDrawn="1">
          <p15:clr>
            <a:srgbClr val="F26B43"/>
          </p15:clr>
        </p15:guide>
        <p15:guide id="15" pos="3029" userDrawn="1">
          <p15:clr>
            <a:srgbClr val="F26B43"/>
          </p15:clr>
        </p15:guide>
        <p15:guide id="16" pos="3211" userDrawn="1">
          <p15:clr>
            <a:srgbClr val="F26B43"/>
          </p15:clr>
        </p15:guide>
        <p15:guide id="17" orient="horz" pos="3884" userDrawn="1">
          <p15:clr>
            <a:srgbClr val="F26B43"/>
          </p15:clr>
        </p15:guide>
        <p15:guide id="18" orient="horz" pos="572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7456" y="6481677"/>
            <a:ext cx="599873" cy="23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693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</p:sldLayoutIdLst>
  <p:timing>
    <p:tnLst>
      <p:par>
        <p:cTn id="1" dur="indefinite" restart="never" nodeType="tmRoot"/>
      </p:par>
    </p:tnLst>
  </p:timing>
  <p:txStyles>
    <p:titleStyle>
      <a:lvl1pPr algn="ctr" defTabSz="914395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8" indent="-342898" algn="l" defTabSz="914395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46" indent="-285749" algn="l" defTabSz="914395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93" indent="-228599" algn="l" defTabSz="914395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91" indent="-228599" algn="l" defTabSz="914395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88" indent="-228599" algn="l" defTabSz="914395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85" indent="-228599" algn="l" defTabSz="914395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83" indent="-228599" algn="l" defTabSz="914395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80" indent="-228599" algn="l" defTabSz="914395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77" indent="-228599" algn="l" defTabSz="914395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39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7" algn="l" defTabSz="91439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5" algn="l" defTabSz="91439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2" algn="l" defTabSz="91439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9" algn="l" defTabSz="91439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87" algn="l" defTabSz="91439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4" algn="l" defTabSz="91439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1" algn="l" defTabSz="91439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79" algn="l" defTabSz="91439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42" descr="LIG희망구름 Color Bar small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78" y="773119"/>
            <a:ext cx="9902825" cy="7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42" descr="LIG희망구름 Color Bar small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78" y="6423025"/>
            <a:ext cx="9902825" cy="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14"/>
          <p:cNvSpPr txBox="1">
            <a:spLocks noChangeArrowheads="1"/>
          </p:cNvSpPr>
          <p:nvPr userDrawn="1"/>
        </p:nvSpPr>
        <p:spPr bwMode="auto">
          <a:xfrm>
            <a:off x="4494982" y="6534156"/>
            <a:ext cx="73930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075CB83B-6F90-4BBD-A535-BAAB66CA0008}" type="slidenum">
              <a:rPr kumimoji="1" lang="en-US" altLang="ko-KR" sz="1200" b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kumimoji="1" lang="en-US" altLang="ko-KR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/ </a:t>
            </a:r>
            <a:r>
              <a:rPr kumimoji="1" lang="en-US" altLang="ko-KR" sz="12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88</a:t>
            </a:r>
            <a:endParaRPr kumimoji="1" lang="en-US" altLang="ko-KR" sz="1200" b="1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8" name="Picture 3" descr="넥스원로고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0472" y="6510177"/>
            <a:ext cx="613424" cy="326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51" descr="NICE"/>
          <p:cNvPicPr>
            <a:picLocks noChangeAspect="1" noChangeArrowheads="1"/>
          </p:cNvPicPr>
          <p:nvPr userDrawn="1"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222"/>
          <a:stretch>
            <a:fillRect/>
          </a:stretch>
        </p:blipFill>
        <p:spPr bwMode="auto">
          <a:xfrm>
            <a:off x="899981" y="6570457"/>
            <a:ext cx="713756" cy="23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그림 8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7456" y="6542637"/>
            <a:ext cx="599873" cy="23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173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72">
          <p15:clr>
            <a:srgbClr val="F26B43"/>
          </p15:clr>
        </p15:guide>
        <p15:guide id="2" pos="3120">
          <p15:clr>
            <a:srgbClr val="F26B43"/>
          </p15:clr>
        </p15:guide>
        <p15:guide id="3" pos="126">
          <p15:clr>
            <a:srgbClr val="F26B43"/>
          </p15:clr>
        </p15:guide>
        <p15:guide id="4" orient="horz" pos="3974">
          <p15:clr>
            <a:srgbClr val="F26B43"/>
          </p15:clr>
        </p15:guide>
        <p15:guide id="5" pos="6114">
          <p15:clr>
            <a:srgbClr val="F26B43"/>
          </p15:clr>
        </p15:guide>
        <p15:guide id="6" orient="horz" pos="436">
          <p15:clr>
            <a:srgbClr val="F26B43"/>
          </p15:clr>
        </p15:guide>
        <p15:guide id="7" pos="262">
          <p15:clr>
            <a:srgbClr val="F26B43"/>
          </p15:clr>
        </p15:guide>
        <p15:guide id="8" orient="horz" pos="709">
          <p15:clr>
            <a:srgbClr val="F26B43"/>
          </p15:clr>
        </p15:guide>
        <p15:guide id="9" pos="6023">
          <p15:clr>
            <a:srgbClr val="F26B43"/>
          </p15:clr>
        </p15:guide>
        <p15:guide id="10" orient="horz" pos="388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tmp"/><Relationship Id="rId3" Type="http://schemas.openxmlformats.org/officeDocument/2006/relationships/image" Target="../media/image43.png"/><Relationship Id="rId7" Type="http://schemas.openxmlformats.org/officeDocument/2006/relationships/image" Target="../media/image51.tm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tmp"/><Relationship Id="rId3" Type="http://schemas.openxmlformats.org/officeDocument/2006/relationships/image" Target="../media/image43.png"/><Relationship Id="rId7" Type="http://schemas.openxmlformats.org/officeDocument/2006/relationships/image" Target="../media/image53.tm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tmp"/><Relationship Id="rId3" Type="http://schemas.openxmlformats.org/officeDocument/2006/relationships/image" Target="../media/image43.png"/><Relationship Id="rId7" Type="http://schemas.openxmlformats.org/officeDocument/2006/relationships/image" Target="../media/image53.tm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43.png"/><Relationship Id="rId7" Type="http://schemas.openxmlformats.org/officeDocument/2006/relationships/image" Target="../media/image55.tm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43.png"/><Relationship Id="rId7" Type="http://schemas.openxmlformats.org/officeDocument/2006/relationships/image" Target="../media/image55.tm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43.png"/><Relationship Id="rId7" Type="http://schemas.openxmlformats.org/officeDocument/2006/relationships/image" Target="../media/image58.tm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6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61.tm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Failure Report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sz="2000" dirty="0" smtClean="0"/>
              <a:t>DC/DC </a:t>
            </a:r>
            <a:r>
              <a:rPr lang="en-US" altLang="ko-KR" sz="2000" dirty="0" smtClean="0"/>
              <a:t>(</a:t>
            </a:r>
            <a:r>
              <a:rPr lang="en-US" altLang="ko-KR" sz="2000" i="1" dirty="0" smtClean="0"/>
              <a:t>TPS50601AHKH/EM , TI)</a:t>
            </a:r>
            <a:r>
              <a:rPr lang="ko-KR" altLang="en-US" dirty="0"/>
              <a:t/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2020.07.03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ko-KR" altLang="en-US" dirty="0" err="1"/>
              <a:t>유텔</a:t>
            </a:r>
            <a:r>
              <a:rPr lang="ko-KR" altLang="en-US" dirty="0"/>
              <a:t> 표준 </a:t>
            </a:r>
            <a:r>
              <a:rPr lang="en-US" altLang="ko-KR" dirty="0"/>
              <a:t>PPT </a:t>
            </a:r>
            <a:r>
              <a:rPr lang="ko-KR" altLang="en-US"/>
              <a:t>양식 </a:t>
            </a:r>
            <a:r>
              <a:rPr lang="en-US" altLang="ko-KR" dirty="0"/>
              <a:t>(20171025)7.pptx</a:t>
            </a:r>
            <a:endParaRPr lang="ko-KR" altLang="en-US"/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3872882" y="5419324"/>
            <a:ext cx="2160238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 anchorCtr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ko-KR" altLang="en-US" dirty="0">
                <a:solidFill>
                  <a:srgbClr val="003366"/>
                </a:solidFill>
                <a:latin typeface="HY헤드라인M" pitchFamily="18" charset="-127"/>
                <a:ea typeface="HY헤드라인M" pitchFamily="18" charset="-127"/>
              </a:rPr>
              <a:t>㈜</a:t>
            </a:r>
            <a:r>
              <a:rPr lang="ko-KR" altLang="en-US" dirty="0" err="1" smtClean="0">
                <a:solidFill>
                  <a:srgbClr val="003366"/>
                </a:solidFill>
                <a:latin typeface="HY헤드라인M" pitchFamily="18" charset="-127"/>
                <a:ea typeface="HY헤드라인M" pitchFamily="18" charset="-127"/>
              </a:rPr>
              <a:t>유텔</a:t>
            </a:r>
            <a:r>
              <a:rPr lang="ko-KR" altLang="en-US" dirty="0" smtClean="0">
                <a:solidFill>
                  <a:srgbClr val="003366"/>
                </a:solidFill>
                <a:latin typeface="HY헤드라인M" pitchFamily="18" charset="-127"/>
                <a:ea typeface="HY헤드라인M" pitchFamily="18" charset="-127"/>
              </a:rPr>
              <a:t> 연구소 </a:t>
            </a:r>
            <a:endParaRPr lang="ko-KR" altLang="en-US" dirty="0">
              <a:solidFill>
                <a:srgbClr val="003366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76936" y="5733256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/>
              <a:t>CMD</a:t>
            </a:r>
            <a:endParaRPr lang="ko-KR" altLang="en-US" sz="1600" b="1" dirty="0"/>
          </a:p>
        </p:txBody>
      </p:sp>
      <p:cxnSp>
        <p:nvCxnSpPr>
          <p:cNvPr id="7" name="직선 연결선 6"/>
          <p:cNvCxnSpPr/>
          <p:nvPr/>
        </p:nvCxnSpPr>
        <p:spPr>
          <a:xfrm>
            <a:off x="3979734" y="5733256"/>
            <a:ext cx="190937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4839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1. </a:t>
            </a:r>
            <a:r>
              <a:rPr lang="en-US" altLang="ko-KR" dirty="0"/>
              <a:t>Review Part Defects</a:t>
            </a:r>
            <a:endParaRPr lang="ko-KR" altLang="en-US" dirty="0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9810268"/>
              </p:ext>
            </p:extLst>
          </p:nvPr>
        </p:nvGraphicFramePr>
        <p:xfrm>
          <a:off x="488504" y="2924944"/>
          <a:ext cx="9073009" cy="2865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31503"/>
                <a:gridCol w="3095886"/>
                <a:gridCol w="3345620"/>
              </a:tblGrid>
              <a:tr h="17089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>
                          <a:solidFill>
                            <a:schemeClr val="bg1"/>
                          </a:solidFill>
                        </a:rPr>
                        <a:t>항목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>
                          <a:solidFill>
                            <a:schemeClr val="bg1"/>
                          </a:solidFill>
                        </a:rPr>
                        <a:t>내용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>
                          <a:solidFill>
                            <a:schemeClr val="bg1"/>
                          </a:solidFill>
                        </a:rPr>
                        <a:t>비고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17089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Part #</a:t>
                      </a:r>
                      <a:r>
                        <a:rPr lang="en-US" altLang="ko-KR" sz="14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: </a:t>
                      </a:r>
                      <a:endParaRPr lang="ko-KR" alt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i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TPS50601AHKH/EM </a:t>
                      </a:r>
                      <a:endParaRPr lang="ko-KR" alt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IA-TPS50601-000</a:t>
                      </a:r>
                      <a:endParaRPr lang="ko-KR" altLang="en-US" sz="14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89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품명</a:t>
                      </a:r>
                      <a:endParaRPr lang="ko-KR" alt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DC/DC</a:t>
                      </a:r>
                      <a:endParaRPr lang="ko-KR" alt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89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제조사</a:t>
                      </a:r>
                      <a:endParaRPr lang="ko-KR" alt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</a:t>
                      </a:r>
                      <a:endParaRPr lang="ko-KR" alt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89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공급사</a:t>
                      </a:r>
                      <a:r>
                        <a:rPr lang="ko-KR" alt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ko-KR" alt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마이크로웍스</a:t>
                      </a:r>
                      <a:endParaRPr lang="ko-KR" alt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PO202590</a:t>
                      </a:r>
                      <a:endParaRPr lang="ko-KR" altLang="en-US" sz="14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89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단가</a:t>
                      </a:r>
                      <a:endParaRPr lang="ko-KR" alt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1,522,500</a:t>
                      </a:r>
                      <a:endParaRPr lang="ko-KR" alt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46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수량</a:t>
                      </a:r>
                      <a:endParaRPr lang="ko-KR" alt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ko-KR" alt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637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Failure</a:t>
                      </a:r>
                      <a:r>
                        <a:rPr lang="en-US" altLang="ko-KR" sz="14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Issue</a:t>
                      </a:r>
                      <a:endParaRPr lang="ko-KR" altLang="en-US"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Input(5V)</a:t>
                      </a:r>
                      <a:r>
                        <a:rPr lang="en-US" altLang="ko-KR" sz="1400" b="1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do not output </a:t>
                      </a:r>
                      <a:r>
                        <a:rPr lang="en-US" altLang="ko-KR" sz="14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 the adjustment voltage</a:t>
                      </a:r>
                      <a:r>
                        <a:rPr lang="en-US" altLang="ko-KR" sz="14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(1v/3.3v). Input just output to 5V without any change.</a:t>
                      </a:r>
                      <a:r>
                        <a:rPr lang="ko-KR" altLang="en-US" sz="14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ko-KR" sz="1400" b="1" baseline="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Failure </a:t>
                      </a:r>
                      <a:r>
                        <a:rPr lang="en-US" altLang="ko-KR" sz="1400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Qty</a:t>
                      </a:r>
                      <a:r>
                        <a:rPr lang="en-US" altLang="ko-KR" sz="14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: 6pcs all</a:t>
                      </a:r>
                      <a:endParaRPr lang="ko-KR" altLang="en-US"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내용 개체 틀 8"/>
          <p:cNvSpPr txBox="1">
            <a:spLocks/>
          </p:cNvSpPr>
          <p:nvPr/>
        </p:nvSpPr>
        <p:spPr>
          <a:xfrm>
            <a:off x="344488" y="1052512"/>
            <a:ext cx="9145016" cy="165640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66700" marR="0" indent="-2667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714375" marR="0" indent="-257175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 sz="18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2pPr>
            <a:lvl3pPr marL="1143000" marR="0" indent="-2286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 sz="16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3pPr>
            <a:lvl4pPr marL="1600200" marR="0" indent="-2286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5"/>
              </a:buBlip>
              <a:tabLst/>
              <a:defRPr sz="14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4pPr>
            <a:lvl5pPr marL="2057400" marR="0" indent="-2286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6"/>
              </a:buBlip>
              <a:tabLst/>
              <a:defRPr sz="14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Review</a:t>
            </a:r>
          </a:p>
          <a:p>
            <a:pPr>
              <a:defRPr/>
            </a:pPr>
            <a:r>
              <a:rPr lang="en-US" altLang="ko-KR" sz="1800" dirty="0">
                <a:latin typeface="Calibri" panose="020F0502020204030204" pitchFamily="34" charset="0"/>
                <a:cs typeface="Calibri" panose="020F0502020204030204" pitchFamily="34" charset="0"/>
              </a:rPr>
              <a:t>Data sheet, TI simulator results, TI evaluation board circuit, TI </a:t>
            </a:r>
            <a:r>
              <a:rPr lang="en-US" altLang="ko-K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Webench</a:t>
            </a:r>
            <a:r>
              <a:rPr lang="en-US" altLang="ko-KR" sz="1800" dirty="0">
                <a:latin typeface="Calibri" panose="020F0502020204030204" pitchFamily="34" charset="0"/>
                <a:cs typeface="Calibri" panose="020F0502020204030204" pitchFamily="34" charset="0"/>
              </a:rPr>
              <a:t> Power Designer, customer verification circuit diagram, etc. were provided for comprehensive review, but there was nothing specific about the design. The DC/DC output voltage cannot be adjusted using </a:t>
            </a:r>
            <a:r>
              <a:rPr lang="en-US" altLang="ko-K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Vsense</a:t>
            </a:r>
            <a:r>
              <a:rPr lang="en-US" altLang="ko-KR" sz="1800" dirty="0">
                <a:latin typeface="Calibri" panose="020F0502020204030204" pitchFamily="34" charset="0"/>
                <a:cs typeface="Calibri" panose="020F0502020204030204" pitchFamily="34" charset="0"/>
              </a:rPr>
              <a:t> resistance, although all Maximum Rates were complied with on the datasheet.</a:t>
            </a:r>
            <a:br>
              <a:rPr lang="en-US" altLang="ko-KR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ko-KR" sz="1800" dirty="0">
                <a:latin typeface="Calibri" panose="020F0502020204030204" pitchFamily="34" charset="0"/>
                <a:cs typeface="Calibri" panose="020F0502020204030204" pitchFamily="34" charset="0"/>
              </a:rPr>
              <a:t>Supplier part defect review required.</a:t>
            </a:r>
            <a:endParaRPr lang="ko-KR" altLang="en-US" sz="1800" b="1" dirty="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931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</a:t>
            </a:r>
            <a:r>
              <a:rPr lang="en-US" altLang="ko-KR" dirty="0" smtClean="0"/>
              <a:t>. </a:t>
            </a:r>
            <a:r>
              <a:rPr lang="ko-KR" altLang="en-US" smtClean="0"/>
              <a:t>검토 및 설계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위쪽 화살표 3"/>
          <p:cNvSpPr/>
          <p:nvPr/>
        </p:nvSpPr>
        <p:spPr>
          <a:xfrm>
            <a:off x="2112722" y="1276539"/>
            <a:ext cx="81" cy="184666"/>
          </a:xfrm>
          <a:prstGeom prst="upArrow">
            <a:avLst>
              <a:gd name="adj1" fmla="val 83821"/>
              <a:gd name="adj2" fmla="val 29527"/>
            </a:avLst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buSzPct val="70000"/>
            </a:pPr>
            <a:endParaRPr lang="ko-KR" altLang="en-US" sz="1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내용 개체 틀 8"/>
          <p:cNvSpPr txBox="1">
            <a:spLocks/>
          </p:cNvSpPr>
          <p:nvPr/>
        </p:nvSpPr>
        <p:spPr>
          <a:xfrm>
            <a:off x="344488" y="1052512"/>
            <a:ext cx="9145016" cy="408693"/>
          </a:xfrm>
          <a:prstGeom prst="rect">
            <a:avLst/>
          </a:prstGeom>
        </p:spPr>
        <p:txBody>
          <a:bodyPr>
            <a:normAutofit/>
          </a:bodyPr>
          <a:lstStyle>
            <a:lvl1pPr marL="266700" marR="0" indent="-2667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714375" marR="0" indent="-257175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 sz="18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2pPr>
            <a:lvl3pPr marL="1143000" marR="0" indent="-2286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 sz="16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3pPr>
            <a:lvl4pPr marL="1600200" marR="0" indent="-2286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5"/>
              </a:buBlip>
              <a:tabLst/>
              <a:defRPr sz="14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4pPr>
            <a:lvl5pPr marL="2057400" marR="0" indent="-2286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6"/>
              </a:buBlip>
              <a:tabLst/>
              <a:defRPr sz="14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2000" b="1" dirty="0" smtClean="0">
                <a:solidFill>
                  <a:prstClr val="black"/>
                </a:solidFill>
              </a:rPr>
              <a:t>주요 설계 검토 항목</a:t>
            </a: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1216464"/>
              </p:ext>
            </p:extLst>
          </p:nvPr>
        </p:nvGraphicFramePr>
        <p:xfrm>
          <a:off x="416496" y="1461203"/>
          <a:ext cx="9217024" cy="46019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99661"/>
                <a:gridCol w="4817363"/>
              </a:tblGrid>
              <a:tr h="38362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>
                          <a:solidFill>
                            <a:schemeClr val="bg1"/>
                          </a:solidFill>
                        </a:rPr>
                        <a:t>데이터시트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smtClean="0">
                          <a:solidFill>
                            <a:schemeClr val="bg1"/>
                          </a:solidFill>
                        </a:rPr>
                        <a:t>설계검토</a:t>
                      </a:r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528392"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9972"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내용 개체 틀 3" descr="화면 캡처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44" y="1959416"/>
            <a:ext cx="3707169" cy="3269225"/>
          </a:xfrm>
          <a:prstGeom prst="rect">
            <a:avLst/>
          </a:prstGeom>
        </p:spPr>
      </p:pic>
      <p:pic>
        <p:nvPicPr>
          <p:cNvPr id="8" name="그림 7" descr="화면 캡처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42"/>
          <a:stretch/>
        </p:blipFill>
        <p:spPr>
          <a:xfrm>
            <a:off x="5313040" y="2052665"/>
            <a:ext cx="3784145" cy="309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61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</a:t>
            </a:r>
            <a:r>
              <a:rPr lang="en-US" altLang="ko-KR" dirty="0" smtClean="0"/>
              <a:t>. </a:t>
            </a:r>
            <a:r>
              <a:rPr lang="ko-KR" altLang="en-US" smtClean="0"/>
              <a:t>검토 및 설계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위쪽 화살표 3"/>
          <p:cNvSpPr/>
          <p:nvPr/>
        </p:nvSpPr>
        <p:spPr>
          <a:xfrm>
            <a:off x="2112722" y="1276539"/>
            <a:ext cx="81" cy="184666"/>
          </a:xfrm>
          <a:prstGeom prst="upArrow">
            <a:avLst>
              <a:gd name="adj1" fmla="val 83821"/>
              <a:gd name="adj2" fmla="val 29527"/>
            </a:avLst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buSzPct val="70000"/>
            </a:pPr>
            <a:endParaRPr lang="ko-KR" altLang="en-US" sz="1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내용 개체 틀 8"/>
          <p:cNvSpPr txBox="1">
            <a:spLocks/>
          </p:cNvSpPr>
          <p:nvPr/>
        </p:nvSpPr>
        <p:spPr>
          <a:xfrm>
            <a:off x="344488" y="1052512"/>
            <a:ext cx="9145016" cy="408693"/>
          </a:xfrm>
          <a:prstGeom prst="rect">
            <a:avLst/>
          </a:prstGeom>
        </p:spPr>
        <p:txBody>
          <a:bodyPr>
            <a:normAutofit/>
          </a:bodyPr>
          <a:lstStyle>
            <a:lvl1pPr marL="266700" marR="0" indent="-2667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714375" marR="0" indent="-257175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 sz="18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2pPr>
            <a:lvl3pPr marL="1143000" marR="0" indent="-2286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 sz="16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3pPr>
            <a:lvl4pPr marL="1600200" marR="0" indent="-2286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5"/>
              </a:buBlip>
              <a:tabLst/>
              <a:defRPr sz="14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4pPr>
            <a:lvl5pPr marL="2057400" marR="0" indent="-2286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6"/>
              </a:buBlip>
              <a:tabLst/>
              <a:defRPr sz="14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2000" b="1" dirty="0" smtClean="0">
                <a:solidFill>
                  <a:prstClr val="black"/>
                </a:solidFill>
              </a:rPr>
              <a:t>주요 설계 검토 항목</a:t>
            </a: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3568270"/>
              </p:ext>
            </p:extLst>
          </p:nvPr>
        </p:nvGraphicFramePr>
        <p:xfrm>
          <a:off x="416496" y="1461203"/>
          <a:ext cx="9217024" cy="46019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99661"/>
                <a:gridCol w="4817363"/>
              </a:tblGrid>
              <a:tr h="38362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>
                          <a:solidFill>
                            <a:schemeClr val="bg1"/>
                          </a:solidFill>
                        </a:rPr>
                        <a:t>설계검토</a:t>
                      </a:r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smtClean="0">
                          <a:solidFill>
                            <a:schemeClr val="bg1"/>
                          </a:solidFill>
                        </a:rPr>
                        <a:t>설계검토</a:t>
                      </a:r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528392"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997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i="1" dirty="0" smtClean="0"/>
                        <a:t>TPS50601AHKH/EM Datasheet, Maximum Ratings </a:t>
                      </a:r>
                      <a:endParaRPr lang="ko-KR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i="1" dirty="0" smtClean="0"/>
                        <a:t>TI TPS50601ASPEVM SCHEMATIC</a:t>
                      </a:r>
                      <a:endParaRPr lang="ko-KR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내용 개체 틀 5" descr="화면 캡처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13" y="2195940"/>
            <a:ext cx="4001575" cy="2701839"/>
          </a:xfrm>
          <a:prstGeom prst="rect">
            <a:avLst/>
          </a:prstGeom>
        </p:spPr>
      </p:pic>
      <p:pic>
        <p:nvPicPr>
          <p:cNvPr id="11" name="그림 10" descr="화면 캡처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008" y="2145840"/>
            <a:ext cx="4390495" cy="280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797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</a:t>
            </a:r>
            <a:r>
              <a:rPr lang="en-US" altLang="ko-KR" dirty="0" smtClean="0"/>
              <a:t>. </a:t>
            </a:r>
            <a:r>
              <a:rPr lang="ko-KR" altLang="en-US" smtClean="0"/>
              <a:t>검토 및 설계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위쪽 화살표 3"/>
          <p:cNvSpPr/>
          <p:nvPr/>
        </p:nvSpPr>
        <p:spPr>
          <a:xfrm>
            <a:off x="2112722" y="1276539"/>
            <a:ext cx="81" cy="184666"/>
          </a:xfrm>
          <a:prstGeom prst="upArrow">
            <a:avLst>
              <a:gd name="adj1" fmla="val 83821"/>
              <a:gd name="adj2" fmla="val 29527"/>
            </a:avLst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buSzPct val="70000"/>
            </a:pPr>
            <a:endParaRPr lang="ko-KR" altLang="en-US" sz="1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내용 개체 틀 8"/>
          <p:cNvSpPr txBox="1">
            <a:spLocks/>
          </p:cNvSpPr>
          <p:nvPr/>
        </p:nvSpPr>
        <p:spPr>
          <a:xfrm>
            <a:off x="344488" y="1052512"/>
            <a:ext cx="9145016" cy="408693"/>
          </a:xfrm>
          <a:prstGeom prst="rect">
            <a:avLst/>
          </a:prstGeom>
        </p:spPr>
        <p:txBody>
          <a:bodyPr>
            <a:normAutofit/>
          </a:bodyPr>
          <a:lstStyle>
            <a:lvl1pPr marL="266700" marR="0" indent="-2667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714375" marR="0" indent="-257175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 sz="18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2pPr>
            <a:lvl3pPr marL="1143000" marR="0" indent="-2286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 sz="16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3pPr>
            <a:lvl4pPr marL="1600200" marR="0" indent="-2286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5"/>
              </a:buBlip>
              <a:tabLst/>
              <a:defRPr sz="14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4pPr>
            <a:lvl5pPr marL="2057400" marR="0" indent="-2286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6"/>
              </a:buBlip>
              <a:tabLst/>
              <a:defRPr sz="14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2000" b="1" dirty="0" smtClean="0">
                <a:solidFill>
                  <a:prstClr val="black"/>
                </a:solidFill>
              </a:rPr>
              <a:t>주요 설계 검토 항목</a:t>
            </a: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6970000"/>
              </p:ext>
            </p:extLst>
          </p:nvPr>
        </p:nvGraphicFramePr>
        <p:xfrm>
          <a:off x="416496" y="1461203"/>
          <a:ext cx="9217024" cy="46019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99661"/>
                <a:gridCol w="4817363"/>
              </a:tblGrid>
              <a:tr h="38362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smtClean="0">
                          <a:solidFill>
                            <a:schemeClr val="bg1"/>
                          </a:solidFill>
                        </a:rPr>
                        <a:t>설계검토</a:t>
                      </a:r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smtClean="0">
                          <a:solidFill>
                            <a:schemeClr val="bg1"/>
                          </a:solidFill>
                        </a:rPr>
                        <a:t>설계검토</a:t>
                      </a:r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528392"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997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i="1" dirty="0" smtClean="0"/>
                        <a:t>TPS50601AHKH/EM Datasheet, Maximum Ratings </a:t>
                      </a:r>
                      <a:endParaRPr lang="ko-KR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i="1" dirty="0" smtClean="0"/>
                        <a:t>TI TPS50601ASPEVM SCHEMATIC</a:t>
                      </a:r>
                      <a:endParaRPr lang="ko-KR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내용 개체 틀 5" descr="화면 캡처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13" y="2195940"/>
            <a:ext cx="4001575" cy="2701839"/>
          </a:xfrm>
          <a:prstGeom prst="rect">
            <a:avLst/>
          </a:prstGeom>
        </p:spPr>
      </p:pic>
      <p:pic>
        <p:nvPicPr>
          <p:cNvPr id="11" name="그림 10" descr="화면 캡처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008" y="2145840"/>
            <a:ext cx="4390495" cy="280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123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</a:t>
            </a:r>
            <a:r>
              <a:rPr lang="en-US" altLang="ko-KR" dirty="0" smtClean="0"/>
              <a:t>. </a:t>
            </a:r>
            <a:r>
              <a:rPr lang="ko-KR" altLang="en-US" smtClean="0"/>
              <a:t>검토 및 설계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위쪽 화살표 3"/>
          <p:cNvSpPr/>
          <p:nvPr/>
        </p:nvSpPr>
        <p:spPr>
          <a:xfrm>
            <a:off x="2112722" y="1276539"/>
            <a:ext cx="81" cy="184666"/>
          </a:xfrm>
          <a:prstGeom prst="upArrow">
            <a:avLst>
              <a:gd name="adj1" fmla="val 83821"/>
              <a:gd name="adj2" fmla="val 29527"/>
            </a:avLst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buSzPct val="70000"/>
            </a:pPr>
            <a:endParaRPr lang="ko-KR" altLang="en-US" sz="1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내용 개체 틀 8"/>
          <p:cNvSpPr txBox="1">
            <a:spLocks/>
          </p:cNvSpPr>
          <p:nvPr/>
        </p:nvSpPr>
        <p:spPr>
          <a:xfrm>
            <a:off x="344488" y="1052512"/>
            <a:ext cx="9145016" cy="408693"/>
          </a:xfrm>
          <a:prstGeom prst="rect">
            <a:avLst/>
          </a:prstGeom>
        </p:spPr>
        <p:txBody>
          <a:bodyPr>
            <a:normAutofit/>
          </a:bodyPr>
          <a:lstStyle>
            <a:lvl1pPr marL="266700" marR="0" indent="-2667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714375" marR="0" indent="-257175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 sz="18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2pPr>
            <a:lvl3pPr marL="1143000" marR="0" indent="-2286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 sz="16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3pPr>
            <a:lvl4pPr marL="1600200" marR="0" indent="-2286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5"/>
              </a:buBlip>
              <a:tabLst/>
              <a:defRPr sz="14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4pPr>
            <a:lvl5pPr marL="2057400" marR="0" indent="-2286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6"/>
              </a:buBlip>
              <a:tabLst/>
              <a:defRPr sz="14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2000" b="1" dirty="0" smtClean="0">
                <a:solidFill>
                  <a:prstClr val="black"/>
                </a:solidFill>
              </a:rPr>
              <a:t>주요 설계 검토 항목</a:t>
            </a: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0383506"/>
              </p:ext>
            </p:extLst>
          </p:nvPr>
        </p:nvGraphicFramePr>
        <p:xfrm>
          <a:off x="416496" y="1461203"/>
          <a:ext cx="9217024" cy="484811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92888"/>
                <a:gridCol w="1224136"/>
              </a:tblGrid>
              <a:tr h="383621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>
                          <a:solidFill>
                            <a:schemeClr val="bg1"/>
                          </a:solidFill>
                        </a:rPr>
                        <a:t>설계검토</a:t>
                      </a:r>
                      <a:r>
                        <a:rPr lang="en-US" altLang="ko-KR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6(PH = 1V(Output Voltage))</a:t>
                      </a:r>
                      <a:endParaRPr lang="ko-KR" altLang="en-US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160240"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i="1" dirty="0" smtClean="0"/>
                        <a:t>TI WEBENCH POWER DESIGNER RESULT </a:t>
                      </a:r>
                      <a:endParaRPr lang="ko-KR" altLang="en-US" sz="14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4256"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i="1" dirty="0" smtClean="0"/>
                        <a:t>Our SCHEMATIC</a:t>
                      </a:r>
                      <a:endParaRPr lang="ko-KR" altLang="en-US" sz="14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2" name="내용 개체 틀 5" descr="화면 캡처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09"/>
          <a:stretch/>
        </p:blipFill>
        <p:spPr>
          <a:xfrm>
            <a:off x="1609775" y="4293096"/>
            <a:ext cx="6151050" cy="1573856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73167" y="1916832"/>
            <a:ext cx="5687658" cy="177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912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</a:t>
            </a:r>
            <a:r>
              <a:rPr lang="en-US" altLang="ko-KR" dirty="0" smtClean="0"/>
              <a:t>. </a:t>
            </a:r>
            <a:r>
              <a:rPr lang="ko-KR" altLang="en-US" smtClean="0"/>
              <a:t>검토 및 설계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위쪽 화살표 3"/>
          <p:cNvSpPr/>
          <p:nvPr/>
        </p:nvSpPr>
        <p:spPr>
          <a:xfrm>
            <a:off x="2112722" y="1276539"/>
            <a:ext cx="81" cy="184666"/>
          </a:xfrm>
          <a:prstGeom prst="upArrow">
            <a:avLst>
              <a:gd name="adj1" fmla="val 83821"/>
              <a:gd name="adj2" fmla="val 29527"/>
            </a:avLst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buSzPct val="70000"/>
            </a:pPr>
            <a:endParaRPr lang="ko-KR" altLang="en-US" sz="1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내용 개체 틀 8"/>
          <p:cNvSpPr txBox="1">
            <a:spLocks/>
          </p:cNvSpPr>
          <p:nvPr/>
        </p:nvSpPr>
        <p:spPr>
          <a:xfrm>
            <a:off x="344488" y="1052512"/>
            <a:ext cx="9145016" cy="408693"/>
          </a:xfrm>
          <a:prstGeom prst="rect">
            <a:avLst/>
          </a:prstGeom>
        </p:spPr>
        <p:txBody>
          <a:bodyPr>
            <a:normAutofit/>
          </a:bodyPr>
          <a:lstStyle>
            <a:lvl1pPr marL="266700" marR="0" indent="-2667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714375" marR="0" indent="-257175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 sz="18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2pPr>
            <a:lvl3pPr marL="1143000" marR="0" indent="-2286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 sz="16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3pPr>
            <a:lvl4pPr marL="1600200" marR="0" indent="-2286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5"/>
              </a:buBlip>
              <a:tabLst/>
              <a:defRPr sz="14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4pPr>
            <a:lvl5pPr marL="2057400" marR="0" indent="-2286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6"/>
              </a:buBlip>
              <a:tabLst/>
              <a:defRPr sz="14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2000" b="1" dirty="0" smtClean="0">
                <a:solidFill>
                  <a:prstClr val="black"/>
                </a:solidFill>
              </a:rPr>
              <a:t>주요 설계 검토 항목</a:t>
            </a: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3253119"/>
              </p:ext>
            </p:extLst>
          </p:nvPr>
        </p:nvGraphicFramePr>
        <p:xfrm>
          <a:off x="416496" y="1461203"/>
          <a:ext cx="9217024" cy="484811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92888"/>
                <a:gridCol w="1224136"/>
              </a:tblGrid>
              <a:tr h="383621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>
                          <a:solidFill>
                            <a:schemeClr val="bg1"/>
                          </a:solidFill>
                        </a:rPr>
                        <a:t>설계검토</a:t>
                      </a:r>
                      <a:r>
                        <a:rPr lang="en-US" altLang="ko-KR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7(PH = 3.3V(Output Voltage))</a:t>
                      </a:r>
                      <a:endParaRPr lang="ko-KR" altLang="en-US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160240"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i="1" dirty="0" smtClean="0"/>
                        <a:t>TI WEBENCH POWER DESIGNER RESULT </a:t>
                      </a:r>
                      <a:endParaRPr lang="ko-KR" altLang="en-US" sz="14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4256"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i="1" dirty="0" smtClean="0"/>
                        <a:t>Our SCHEMATIC</a:t>
                      </a:r>
                      <a:endParaRPr lang="ko-KR" altLang="en-US" sz="14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내용 개체 틀 5" descr="화면 캡처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83"/>
          <a:stretch/>
        </p:blipFill>
        <p:spPr>
          <a:xfrm>
            <a:off x="1064567" y="4325392"/>
            <a:ext cx="6766155" cy="1746419"/>
          </a:xfrm>
          <a:prstGeom prst="rect">
            <a:avLst/>
          </a:prstGeom>
        </p:spPr>
      </p:pic>
      <p:pic>
        <p:nvPicPr>
          <p:cNvPr id="11" name="내용 개체 틀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4568" y="1869896"/>
            <a:ext cx="6766155" cy="204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259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</a:t>
            </a:r>
            <a:r>
              <a:rPr lang="en-US" altLang="ko-KR" dirty="0" smtClean="0"/>
              <a:t>. </a:t>
            </a:r>
            <a:r>
              <a:rPr lang="ko-KR" altLang="en-US" smtClean="0"/>
              <a:t>검토 및 설계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위쪽 화살표 3"/>
          <p:cNvSpPr/>
          <p:nvPr/>
        </p:nvSpPr>
        <p:spPr>
          <a:xfrm>
            <a:off x="2112722" y="1276539"/>
            <a:ext cx="81" cy="184666"/>
          </a:xfrm>
          <a:prstGeom prst="upArrow">
            <a:avLst>
              <a:gd name="adj1" fmla="val 83821"/>
              <a:gd name="adj2" fmla="val 29527"/>
            </a:avLst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buSzPct val="70000"/>
            </a:pPr>
            <a:endParaRPr lang="ko-KR" altLang="en-US" sz="1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내용 개체 틀 8"/>
          <p:cNvSpPr txBox="1">
            <a:spLocks/>
          </p:cNvSpPr>
          <p:nvPr/>
        </p:nvSpPr>
        <p:spPr>
          <a:xfrm>
            <a:off x="344488" y="1052512"/>
            <a:ext cx="9145016" cy="408693"/>
          </a:xfrm>
          <a:prstGeom prst="rect">
            <a:avLst/>
          </a:prstGeom>
        </p:spPr>
        <p:txBody>
          <a:bodyPr>
            <a:normAutofit/>
          </a:bodyPr>
          <a:lstStyle>
            <a:lvl1pPr marL="266700" marR="0" indent="-2667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714375" marR="0" indent="-257175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 sz="18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2pPr>
            <a:lvl3pPr marL="1143000" marR="0" indent="-2286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 sz="16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3pPr>
            <a:lvl4pPr marL="1600200" marR="0" indent="-2286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5"/>
              </a:buBlip>
              <a:tabLst/>
              <a:defRPr sz="14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4pPr>
            <a:lvl5pPr marL="2057400" marR="0" indent="-2286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6"/>
              </a:buBlip>
              <a:tabLst/>
              <a:defRPr sz="14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2000" b="1" dirty="0" smtClean="0">
                <a:solidFill>
                  <a:prstClr val="black"/>
                </a:solidFill>
              </a:rPr>
              <a:t>주요 설계 검토 항목</a:t>
            </a: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8358656"/>
              </p:ext>
            </p:extLst>
          </p:nvPr>
        </p:nvGraphicFramePr>
        <p:xfrm>
          <a:off x="416496" y="1461203"/>
          <a:ext cx="9217024" cy="484811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92888"/>
                <a:gridCol w="1224136"/>
              </a:tblGrid>
              <a:tr h="383621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>
                          <a:solidFill>
                            <a:schemeClr val="bg1"/>
                          </a:solidFill>
                        </a:rPr>
                        <a:t>설계검토</a:t>
                      </a:r>
                      <a:r>
                        <a:rPr lang="en-US" altLang="ko-KR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8(PH = 3.3V(Output Voltage))</a:t>
                      </a:r>
                      <a:endParaRPr lang="ko-KR" altLang="en-US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160240"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i="1" dirty="0" smtClean="0"/>
                        <a:t>TI TINA Simulator</a:t>
                      </a:r>
                      <a:endParaRPr lang="ko-KR" altLang="en-US" sz="14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4256"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Result</a:t>
                      </a:r>
                      <a:endParaRPr lang="ko-KR" altLang="en-US" sz="14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2" name="내용 개체 틀 4" descr="화면 캡처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672" y="2068560"/>
            <a:ext cx="4459641" cy="1763508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32147" y="4057378"/>
            <a:ext cx="2752201" cy="2179934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70569" y="4057378"/>
            <a:ext cx="2752201" cy="217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568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</a:t>
            </a:r>
            <a:r>
              <a:rPr lang="en-US" altLang="ko-KR" dirty="0" smtClean="0"/>
              <a:t>. </a:t>
            </a:r>
            <a:r>
              <a:rPr lang="ko-KR" altLang="en-US" smtClean="0"/>
              <a:t>검토 및 설계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위쪽 화살표 3"/>
          <p:cNvSpPr/>
          <p:nvPr/>
        </p:nvSpPr>
        <p:spPr>
          <a:xfrm>
            <a:off x="2112722" y="1276539"/>
            <a:ext cx="81" cy="184666"/>
          </a:xfrm>
          <a:prstGeom prst="upArrow">
            <a:avLst>
              <a:gd name="adj1" fmla="val 83821"/>
              <a:gd name="adj2" fmla="val 29527"/>
            </a:avLst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buSzPct val="70000"/>
            </a:pPr>
            <a:endParaRPr lang="ko-KR" altLang="en-US" sz="1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내용 개체 틀 8"/>
          <p:cNvSpPr txBox="1">
            <a:spLocks/>
          </p:cNvSpPr>
          <p:nvPr/>
        </p:nvSpPr>
        <p:spPr>
          <a:xfrm>
            <a:off x="344488" y="1052512"/>
            <a:ext cx="9145016" cy="408693"/>
          </a:xfrm>
          <a:prstGeom prst="rect">
            <a:avLst/>
          </a:prstGeom>
        </p:spPr>
        <p:txBody>
          <a:bodyPr>
            <a:normAutofit/>
          </a:bodyPr>
          <a:lstStyle>
            <a:lvl1pPr marL="266700" marR="0" indent="-2667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714375" marR="0" indent="-257175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 sz="18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2pPr>
            <a:lvl3pPr marL="1143000" marR="0" indent="-2286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 sz="16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3pPr>
            <a:lvl4pPr marL="1600200" marR="0" indent="-2286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5"/>
              </a:buBlip>
              <a:tabLst/>
              <a:defRPr sz="14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4pPr>
            <a:lvl5pPr marL="2057400" marR="0" indent="-2286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6"/>
              </a:buBlip>
              <a:tabLst/>
              <a:defRPr sz="14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2000" b="1" dirty="0" smtClean="0">
                <a:solidFill>
                  <a:prstClr val="black"/>
                </a:solidFill>
              </a:rPr>
              <a:t>주요 설계 검토 항목</a:t>
            </a: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3881516"/>
              </p:ext>
            </p:extLst>
          </p:nvPr>
        </p:nvGraphicFramePr>
        <p:xfrm>
          <a:off x="416496" y="1461203"/>
          <a:ext cx="9217024" cy="484811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17024"/>
              </a:tblGrid>
              <a:tr h="38362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>
                          <a:solidFill>
                            <a:schemeClr val="bg1"/>
                          </a:solidFill>
                        </a:rPr>
                        <a:t>설계검토</a:t>
                      </a:r>
                      <a:r>
                        <a:rPr lang="en-US" altLang="ko-KR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9 (</a:t>
                      </a:r>
                      <a:r>
                        <a:rPr lang="ko-KR" altLang="en-US" sz="1400" b="1" kern="120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카이스트 제공 검증 회로도</a:t>
                      </a:r>
                      <a:r>
                        <a:rPr lang="en-US" altLang="ko-KR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ko-KR" altLang="en-US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4464496"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그림 4" descr="화면 캡처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747" y="1869896"/>
            <a:ext cx="6652408" cy="436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3812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6004</TotalTime>
  <Words>259</Words>
  <Application>Microsoft Office PowerPoint</Application>
  <PresentationFormat>A4 용지(210x297mm)</PresentationFormat>
  <Paragraphs>62</Paragraphs>
  <Slides>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5</vt:i4>
      </vt:variant>
      <vt:variant>
        <vt:lpstr>슬라이드 제목</vt:lpstr>
      </vt:variant>
      <vt:variant>
        <vt:i4>9</vt:i4>
      </vt:variant>
    </vt:vector>
  </HeadingPairs>
  <TitlesOfParts>
    <vt:vector size="21" baseType="lpstr">
      <vt:lpstr>HY헤드라인M</vt:lpstr>
      <vt:lpstr>Rix모던고딕 M</vt:lpstr>
      <vt:lpstr>굴림</vt:lpstr>
      <vt:lpstr>맑은 고딕</vt:lpstr>
      <vt:lpstr>바탕체</vt:lpstr>
      <vt:lpstr>Arial</vt:lpstr>
      <vt:lpstr>Calibri</vt:lpstr>
      <vt:lpstr>Office 테마</vt:lpstr>
      <vt:lpstr>1_디자인 사용자 지정</vt:lpstr>
      <vt:lpstr>디자인 사용자 지정</vt:lpstr>
      <vt:lpstr>1_Office 테마</vt:lpstr>
      <vt:lpstr>2_디자인 사용자 지정</vt:lpstr>
      <vt:lpstr>Failure Report  DC/DC (TPS50601AHKH/EM , TI) </vt:lpstr>
      <vt:lpstr>1. Review Part Defects</vt:lpstr>
      <vt:lpstr>2. 검토 및 설계</vt:lpstr>
      <vt:lpstr>2. 검토 및 설계</vt:lpstr>
      <vt:lpstr>2. 검토 및 설계</vt:lpstr>
      <vt:lpstr>2. 검토 및 설계</vt:lpstr>
      <vt:lpstr>2. 검토 및 설계</vt:lpstr>
      <vt:lpstr>2. 검토 및 설계</vt:lpstr>
      <vt:lpstr>2. 검토 및 설계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정우원</dc:creator>
  <cp:lastModifiedBy>Amy Park</cp:lastModifiedBy>
  <cp:revision>675</cp:revision>
  <dcterms:created xsi:type="dcterms:W3CDTF">2015-01-08T02:14:42Z</dcterms:created>
  <dcterms:modified xsi:type="dcterms:W3CDTF">2020-07-06T04:09:41Z</dcterms:modified>
</cp:coreProperties>
</file>