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9112-0150-D02C-51A1-AD6A78FC2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93B3A-86EB-5559-B644-5481915DB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4242-10FB-03C2-52A1-B5F96D61F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1167F-AD37-0B17-523C-26D3CDD5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6A413-83C5-38C1-03F4-A46A9C81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2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D9F2-9F29-2AD0-BDC2-185ABBEE0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B2B68F-94CE-16B7-9DB9-21A6A38B4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B9235-BB11-A45F-69F6-4988E448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243E8-307F-DEA1-720E-3B6A83CB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1C05-7AD1-C7EA-D1B2-45467899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6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11D433-F7A3-DC39-CB22-03F5C583E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62F3F-05C2-4CA8-6639-6EBEB9224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8693E-7736-5ECE-B400-C36BE461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A1C46-1760-291D-D7D9-2DCB7442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D2C38-7A55-41D2-897B-D84BD868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4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89157-2AA1-03FF-4FC0-256BAEBB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10998-B4BE-9321-48F2-2ACAC0328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C3B9F-45D3-A812-B2C0-7D30A11CF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D656E-6E6E-B308-59F9-346EC3D7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11E35-A2FA-8F0D-D45E-97C0F8A28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160AD-51CD-BDDA-A4F0-19AE136F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C3B33-9489-1228-E522-3E7F0DD93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A08B1-8BFC-7822-1301-D381EFD9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1B2B3-CB24-7BFD-45DF-30040B98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C99A5-EA6C-2283-F74E-B72D3C72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4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46F7-6AC9-A86A-2C03-D18D7573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C5A3E-61E2-3517-3E57-BEB08DD40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68759-3E5E-D72E-25B3-5E29EEF9A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5512A-4148-D657-4876-F4D6CC3BA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20C07-A781-BD09-7F6C-5C820159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9673E-893C-495A-2FFE-ED423826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FE87-DE85-16CF-42DE-991747953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1F939-ADF9-5721-E489-25D004B83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FDEFD-A089-6F5F-C840-22F88E8B0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F50B0-7F8D-0299-2C54-AE9A8DCBC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925812-114F-5F10-3E86-7DC328D60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021C36-EA3D-B29A-263B-664F7921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6F6D5-62ED-D996-5DC6-143F13968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376B7-2A09-9322-9C08-188EB148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2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B2C35-A7DF-C25A-3A84-1383EF01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811E7-6269-328A-49AA-09E798B6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6448D-5124-74BE-D24F-F5786440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2A09BC-31A9-6AE9-F132-5642FDC4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2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24BF94-4679-27D2-3CC4-3F508CD1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384E6-E7FF-E826-BFE4-11958245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4E5BE-D74E-4996-43BF-A2E0FE13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4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EA4D-CFD5-ED39-82B6-E15A8398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84F2-4928-D11A-1CB6-67D34F3A8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7233E-8108-B1B1-7B98-32EF32166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50382-ABBE-BE93-0381-861BE986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01371-9FD6-222B-0AA4-2FC7C019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1918F-280D-1E03-D3E8-0210255D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9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CF23D-8E37-920D-573D-EB0DF06C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A227AF-1813-0177-4ADC-5D4D4BBAB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EA9A4-5D1C-2428-9F9C-CAE8E1E69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C5746-3E1F-6695-FD34-1D049C93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A596D-B22C-E78B-6001-FB10F9E7E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B0C8-4C35-6818-7D87-90D39F5D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2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BA8EC-122E-3438-7840-30E78FCF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BF851-01AA-5DB3-F750-C8907D096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D3132-FA42-E5BB-9B4B-77C50BDF4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D146-815A-4CBA-B266-082CB58E38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23CE9-72A3-3A21-231C-6A3FD6065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938EC-F6A6-084C-76B9-1227A6C61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B5DD-0C54-46A1-AA21-15356A70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7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70D8A5-79A2-040D-CD16-983C0C969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334" y="1523999"/>
            <a:ext cx="7937602" cy="43802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79412A-6FBB-4FE6-016C-4B984E9A53AD}"/>
              </a:ext>
            </a:extLst>
          </p:cNvPr>
          <p:cNvSpPr txBox="1"/>
          <p:nvPr/>
        </p:nvSpPr>
        <p:spPr>
          <a:xfrm>
            <a:off x="3620655" y="692727"/>
            <a:ext cx="4553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Direct driving loop measuring signal from Network Analyzer to injection  nodes.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19D28E-8DA2-46A9-A928-114E595F8C25}"/>
              </a:ext>
            </a:extLst>
          </p:cNvPr>
          <p:cNvCxnSpPr>
            <a:cxnSpLocks/>
          </p:cNvCxnSpPr>
          <p:nvPr/>
        </p:nvCxnSpPr>
        <p:spPr>
          <a:xfrm>
            <a:off x="4064000" y="1523999"/>
            <a:ext cx="0" cy="449224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CB6EFD-0D6B-8585-1F8C-E40C269F4A78}"/>
              </a:ext>
            </a:extLst>
          </p:cNvPr>
          <p:cNvSpPr txBox="1"/>
          <p:nvPr/>
        </p:nvSpPr>
        <p:spPr>
          <a:xfrm>
            <a:off x="3168071" y="5904200"/>
            <a:ext cx="116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SMPS</a:t>
            </a:r>
          </a:p>
        </p:txBody>
      </p:sp>
    </p:spTree>
    <p:extLst>
      <p:ext uri="{BB962C8B-B14F-4D97-AF65-F5344CB8AC3E}">
        <p14:creationId xmlns:p14="http://schemas.microsoft.com/office/powerpoint/2010/main" val="100707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F79412A-6FBB-4FE6-016C-4B984E9A53AD}"/>
              </a:ext>
            </a:extLst>
          </p:cNvPr>
          <p:cNvSpPr txBox="1"/>
          <p:nvPr/>
        </p:nvSpPr>
        <p:spPr>
          <a:xfrm>
            <a:off x="3620655" y="692727"/>
            <a:ext cx="4553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 Decoupled: Direct driving loop measuring signal from Network Analyzer to injection  nodes.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CB6EFD-0D6B-8585-1F8C-E40C269F4A78}"/>
              </a:ext>
            </a:extLst>
          </p:cNvPr>
          <p:cNvSpPr txBox="1"/>
          <p:nvPr/>
        </p:nvSpPr>
        <p:spPr>
          <a:xfrm>
            <a:off x="3168071" y="5904200"/>
            <a:ext cx="116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SMPS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C199CB-BE8A-F180-DFA7-DAF576D27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382" y="1783304"/>
            <a:ext cx="6486525" cy="367665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19D28E-8DA2-46A9-A928-114E595F8C25}"/>
              </a:ext>
            </a:extLst>
          </p:cNvPr>
          <p:cNvCxnSpPr>
            <a:cxnSpLocks/>
          </p:cNvCxnSpPr>
          <p:nvPr/>
        </p:nvCxnSpPr>
        <p:spPr>
          <a:xfrm>
            <a:off x="4064000" y="1523999"/>
            <a:ext cx="0" cy="449224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09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2</cp:revision>
  <dcterms:created xsi:type="dcterms:W3CDTF">2022-12-06T19:06:00Z</dcterms:created>
  <dcterms:modified xsi:type="dcterms:W3CDTF">2022-12-06T19:56:03Z</dcterms:modified>
</cp:coreProperties>
</file>