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18CEF0-2D60-4FAC-AEA6-F6E2EED8D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E491C0-3441-44D8-9F34-B7DBBD7D3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DE51A7-7A2E-4469-B024-D28A9EF9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73F9C1-7E68-4BC4-ACD0-D326CA4F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ED17C2-B4D5-4C58-92A6-1C79DDBC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73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7654BE-4890-4F9C-B18E-10AC6446F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DFF19C5-3E5F-4967-985E-0457298FE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914F3C-0CD0-4206-AE46-9EB0CB4C4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087050-97E3-4495-87EA-A560E9E9B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F22500-B688-4FBB-8253-BF4F320B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16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B83819-5F9E-4D0F-8B45-16C865CC9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1453B0-A1B9-4C3A-B41F-04EFD758B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B7CAA6-B4FA-44F9-BD40-23A266F82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6D0113-A979-4826-9480-8C00565B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EC1B58-69D2-4D3A-86D8-6DE4C001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13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D237ED-51AF-4C2A-B1CE-1C197D2B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36D2E8-DA2F-42C8-8DB2-E963CAAB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14B63C-5673-4EDC-9805-C25D0BD71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70486E-A2B7-4A7C-A783-528DD8C7C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0515F7-3820-4A2B-9E77-946D8D756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9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9F5554-B8A9-411B-9F57-F729E34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51D91B-8501-40BF-8E8B-704C75242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2EA0DE-BDC9-4DCF-BD71-72C36B6E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C716FE-4F79-4980-A645-D407884A3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F28083-1CC6-47F5-AEB7-4CDAB63F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43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E8BABE-CEB4-4A28-B413-DD976541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6BCE4A-5A8D-4327-8C6F-9906B4B68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BFC3A8-0945-4648-80D9-4C28A45E2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4285B4F-1918-4653-AAEF-F0BD901C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2890F2-FA45-4266-93A6-5D500BCA5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F3C4CC-4F44-46D3-9AE6-8EAA94F8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37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1E0DB9-57D2-4B08-86FC-70DACF9D0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BDDCF26-AF42-41EA-932E-1C6A9EA70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BA0B86E-9022-4283-8D11-29EFBF547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0A007-3630-41BA-9A25-2E87925F4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2CAC9D-8E16-437F-BCA9-6E583D17C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414EA19-91E9-4390-8FC0-84F02C574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68B865-5FDC-4785-B9A2-411540E7D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7B64B5D-CB37-4A4B-8307-1B96D5D8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43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C95F06-DC17-4DE3-A15C-7DEEE911C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FD23E2-DD7F-43EA-BEEC-47123F08B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3EAB4D-5A0D-444E-802C-3CF676636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47A56F5-D82D-4649-BC0C-EA14B92F4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86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02FD98C-AF65-4BB1-93D7-6BD2049EC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D848650-C783-41DE-BF55-0DF83CC7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3E47BF-FBEF-4548-A5A7-3AD8308EB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9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D145DC-F827-4F17-B574-A583F93D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847CCB-D116-47EC-98D2-C860364DB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883C43-2091-4DF5-B7D2-039A68C96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3C3A8B-C094-40D7-A65F-CDC2A4EB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0A7454-3DF9-4361-9710-10173F63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D37FE4-65F1-472B-9A88-81442E269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15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1AA1D-7ACA-4993-9CC4-0F107C4D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9D9AF09-CB27-437B-9E4D-14D5DC64C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A1FF54-91F8-4975-9FC5-2236697CC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66CD85-265E-477D-88DC-5A35BB83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79EE40-C237-4132-ADC5-CEEAA625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D21753-64A6-4514-A6EA-C6C63130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8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C8FB347-DC0B-4AE6-909E-A9E0B1ACD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66F2FE-6730-4C15-8CA3-C6E8F5233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3C02FD-F9AD-46AE-BD13-A95C8F0E6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57835-6C0A-4F79-982F-7A9B55EC28CE}" type="datetimeFigureOut">
              <a:rPr kumimoji="1" lang="ja-JP" altLang="en-US" smtClean="0"/>
              <a:t>2018/10/22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9AF7F2-AD74-4F7E-83FA-78F900F0E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EBCBBF-363A-42B2-825A-2F77FC945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0F55-F1D1-41EB-8291-60677ED053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421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CF4AAC40-9C36-4A77-A767-91A65C0DC4E8}"/>
              </a:ext>
            </a:extLst>
          </p:cNvPr>
          <p:cNvCxnSpPr>
            <a:cxnSpLocks/>
          </p:cNvCxnSpPr>
          <p:nvPr/>
        </p:nvCxnSpPr>
        <p:spPr>
          <a:xfrm>
            <a:off x="7040497" y="4371993"/>
            <a:ext cx="0" cy="18330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1A0900F-57F2-4D5B-BDEF-2A95B25B31EC}"/>
              </a:ext>
            </a:extLst>
          </p:cNvPr>
          <p:cNvSpPr/>
          <p:nvPr/>
        </p:nvSpPr>
        <p:spPr>
          <a:xfrm>
            <a:off x="2043486" y="906448"/>
            <a:ext cx="2234316" cy="190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EDC30B-80E2-4520-B578-50B0729317D3}"/>
              </a:ext>
            </a:extLst>
          </p:cNvPr>
          <p:cNvSpPr txBox="1"/>
          <p:nvPr/>
        </p:nvSpPr>
        <p:spPr>
          <a:xfrm>
            <a:off x="2835074" y="1319916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PSU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EB1D6E3B-D018-498F-B9A6-99DDA768F0A0}"/>
              </a:ext>
            </a:extLst>
          </p:cNvPr>
          <p:cNvSpPr/>
          <p:nvPr/>
        </p:nvSpPr>
        <p:spPr>
          <a:xfrm>
            <a:off x="2619522" y="2357966"/>
            <a:ext cx="271211" cy="26239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53EFDF7E-B793-4EF6-9EA5-5AE62B77EDED}"/>
              </a:ext>
            </a:extLst>
          </p:cNvPr>
          <p:cNvSpPr/>
          <p:nvPr/>
        </p:nvSpPr>
        <p:spPr>
          <a:xfrm>
            <a:off x="3350608" y="2357966"/>
            <a:ext cx="271211" cy="2623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9DE21CBD-7A01-40BC-A274-B2B20E3B1ADF}"/>
              </a:ext>
            </a:extLst>
          </p:cNvPr>
          <p:cNvCxnSpPr>
            <a:cxnSpLocks/>
          </p:cNvCxnSpPr>
          <p:nvPr/>
        </p:nvCxnSpPr>
        <p:spPr>
          <a:xfrm>
            <a:off x="2520564" y="4405560"/>
            <a:ext cx="176745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FACF48E-2017-48AA-AF38-BAE5DD8E4A5C}"/>
              </a:ext>
            </a:extLst>
          </p:cNvPr>
          <p:cNvSpPr/>
          <p:nvPr/>
        </p:nvSpPr>
        <p:spPr>
          <a:xfrm>
            <a:off x="4288021" y="3542308"/>
            <a:ext cx="2035534" cy="223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F86E90-38EC-4694-A2AC-748733A95FD1}"/>
              </a:ext>
            </a:extLst>
          </p:cNvPr>
          <p:cNvSpPr txBox="1"/>
          <p:nvPr/>
        </p:nvSpPr>
        <p:spPr>
          <a:xfrm>
            <a:off x="4277802" y="3761170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TPS7A3701DRVR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8ED0823-D0C5-4209-B5AD-73BFCC2C358B}"/>
              </a:ext>
            </a:extLst>
          </p:cNvPr>
          <p:cNvSpPr txBox="1"/>
          <p:nvPr/>
        </p:nvSpPr>
        <p:spPr>
          <a:xfrm>
            <a:off x="4445040" y="4275526"/>
            <a:ext cx="4892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VIN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80EAD86-3166-4399-8FB7-F6FFE7EF7542}"/>
              </a:ext>
            </a:extLst>
          </p:cNvPr>
          <p:cNvSpPr txBox="1"/>
          <p:nvPr/>
        </p:nvSpPr>
        <p:spPr>
          <a:xfrm>
            <a:off x="4476616" y="4695071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EN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BB2D85-292C-40FD-903B-E131FB1D471A}"/>
              </a:ext>
            </a:extLst>
          </p:cNvPr>
          <p:cNvSpPr txBox="1"/>
          <p:nvPr/>
        </p:nvSpPr>
        <p:spPr>
          <a:xfrm>
            <a:off x="5613456" y="4275526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OUT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4A7A55-8155-43B7-AD63-AA3F179D01BA}"/>
              </a:ext>
            </a:extLst>
          </p:cNvPr>
          <p:cNvSpPr txBox="1"/>
          <p:nvPr/>
        </p:nvSpPr>
        <p:spPr>
          <a:xfrm>
            <a:off x="5701405" y="5084862"/>
            <a:ext cx="415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solidFill>
                  <a:schemeClr val="bg1"/>
                </a:solidFill>
              </a:rPr>
              <a:t>FB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03508A0-0224-49FA-AC28-03E9BC7021A3}"/>
              </a:ext>
            </a:extLst>
          </p:cNvPr>
          <p:cNvSpPr txBox="1"/>
          <p:nvPr/>
        </p:nvSpPr>
        <p:spPr>
          <a:xfrm>
            <a:off x="4445040" y="526092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GND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04E4AE95-D3B6-4176-8412-E81DE9AF01F2}"/>
              </a:ext>
            </a:extLst>
          </p:cNvPr>
          <p:cNvCxnSpPr>
            <a:cxnSpLocks/>
          </p:cNvCxnSpPr>
          <p:nvPr/>
        </p:nvCxnSpPr>
        <p:spPr>
          <a:xfrm>
            <a:off x="3613867" y="4852159"/>
            <a:ext cx="6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17001E35-8B23-47B8-A8E6-BB6F63DF49A2}"/>
              </a:ext>
            </a:extLst>
          </p:cNvPr>
          <p:cNvCxnSpPr>
            <a:cxnSpLocks/>
          </p:cNvCxnSpPr>
          <p:nvPr/>
        </p:nvCxnSpPr>
        <p:spPr>
          <a:xfrm>
            <a:off x="3621819" y="4405560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315343BA-B803-4035-ACE1-73D6269929EF}"/>
              </a:ext>
            </a:extLst>
          </p:cNvPr>
          <p:cNvCxnSpPr>
            <a:cxnSpLocks/>
          </p:cNvCxnSpPr>
          <p:nvPr/>
        </p:nvCxnSpPr>
        <p:spPr>
          <a:xfrm flipV="1">
            <a:off x="6323555" y="4382962"/>
            <a:ext cx="3353182" cy="6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EF104B6-4C2C-427A-BFD2-B8EAEC1322C3}"/>
              </a:ext>
            </a:extLst>
          </p:cNvPr>
          <p:cNvSpPr/>
          <p:nvPr/>
        </p:nvSpPr>
        <p:spPr>
          <a:xfrm>
            <a:off x="6917635" y="4628859"/>
            <a:ext cx="254441" cy="540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ED676EA-ADF8-4903-AFBF-A4D23265A3F7}"/>
              </a:ext>
            </a:extLst>
          </p:cNvPr>
          <p:cNvSpPr/>
          <p:nvPr/>
        </p:nvSpPr>
        <p:spPr>
          <a:xfrm>
            <a:off x="6917635" y="5414818"/>
            <a:ext cx="254441" cy="540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88DF770-1227-4E6B-9E68-AF1849107675}"/>
              </a:ext>
            </a:extLst>
          </p:cNvPr>
          <p:cNvCxnSpPr>
            <a:cxnSpLocks/>
          </p:cNvCxnSpPr>
          <p:nvPr/>
        </p:nvCxnSpPr>
        <p:spPr>
          <a:xfrm>
            <a:off x="6263640" y="5288507"/>
            <a:ext cx="78121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BDDA63A0-3C96-49FC-812F-F5E34882DB46}"/>
              </a:ext>
            </a:extLst>
          </p:cNvPr>
          <p:cNvCxnSpPr>
            <a:cxnSpLocks/>
          </p:cNvCxnSpPr>
          <p:nvPr/>
        </p:nvCxnSpPr>
        <p:spPr>
          <a:xfrm>
            <a:off x="6882134" y="6205021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2E4ACA7-FEFC-4667-992B-C6F6185D3168}"/>
              </a:ext>
            </a:extLst>
          </p:cNvPr>
          <p:cNvCxnSpPr>
            <a:cxnSpLocks/>
          </p:cNvCxnSpPr>
          <p:nvPr/>
        </p:nvCxnSpPr>
        <p:spPr>
          <a:xfrm flipH="1">
            <a:off x="6977550" y="619839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2444D349-4F97-4217-9EBB-827B3C902C70}"/>
              </a:ext>
            </a:extLst>
          </p:cNvPr>
          <p:cNvCxnSpPr>
            <a:cxnSpLocks/>
          </p:cNvCxnSpPr>
          <p:nvPr/>
        </p:nvCxnSpPr>
        <p:spPr>
          <a:xfrm flipH="1">
            <a:off x="7066341" y="6199721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5A727350-93E1-4BAA-90F4-49F39F85B441}"/>
              </a:ext>
            </a:extLst>
          </p:cNvPr>
          <p:cNvCxnSpPr>
            <a:cxnSpLocks/>
          </p:cNvCxnSpPr>
          <p:nvPr/>
        </p:nvCxnSpPr>
        <p:spPr>
          <a:xfrm flipH="1">
            <a:off x="6892735" y="6201050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BF79BD2-A72A-4FC4-B78B-385D03F327EB}"/>
              </a:ext>
            </a:extLst>
          </p:cNvPr>
          <p:cNvCxnSpPr>
            <a:cxnSpLocks/>
          </p:cNvCxnSpPr>
          <p:nvPr/>
        </p:nvCxnSpPr>
        <p:spPr>
          <a:xfrm>
            <a:off x="7741920" y="4383568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869D97F2-4E5B-4E4B-BD0A-E304F7DBF25D}"/>
              </a:ext>
            </a:extLst>
          </p:cNvPr>
          <p:cNvCxnSpPr>
            <a:cxnSpLocks/>
          </p:cNvCxnSpPr>
          <p:nvPr/>
        </p:nvCxnSpPr>
        <p:spPr>
          <a:xfrm>
            <a:off x="7640541" y="4830167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CA45939A-50FF-468F-B6CC-9B4889B8A9DD}"/>
              </a:ext>
            </a:extLst>
          </p:cNvPr>
          <p:cNvCxnSpPr>
            <a:cxnSpLocks/>
          </p:cNvCxnSpPr>
          <p:nvPr/>
        </p:nvCxnSpPr>
        <p:spPr>
          <a:xfrm>
            <a:off x="7641872" y="4990518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5FFBC367-504E-4B73-9FEF-A7970E88E70E}"/>
              </a:ext>
            </a:extLst>
          </p:cNvPr>
          <p:cNvCxnSpPr>
            <a:cxnSpLocks/>
          </p:cNvCxnSpPr>
          <p:nvPr/>
        </p:nvCxnSpPr>
        <p:spPr>
          <a:xfrm>
            <a:off x="7744245" y="5006274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F57535A1-10BE-43F7-8412-9EA6B17B6CE2}"/>
              </a:ext>
            </a:extLst>
          </p:cNvPr>
          <p:cNvCxnSpPr>
            <a:cxnSpLocks/>
          </p:cNvCxnSpPr>
          <p:nvPr/>
        </p:nvCxnSpPr>
        <p:spPr>
          <a:xfrm>
            <a:off x="7614976" y="5443021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1EE93F20-40D5-46B3-8574-CA88CAAF8E24}"/>
              </a:ext>
            </a:extLst>
          </p:cNvPr>
          <p:cNvCxnSpPr>
            <a:cxnSpLocks/>
          </p:cNvCxnSpPr>
          <p:nvPr/>
        </p:nvCxnSpPr>
        <p:spPr>
          <a:xfrm flipH="1">
            <a:off x="7710392" y="543639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FDE6C626-80EF-4D5B-B487-EFA36DA0E771}"/>
              </a:ext>
            </a:extLst>
          </p:cNvPr>
          <p:cNvCxnSpPr>
            <a:cxnSpLocks/>
          </p:cNvCxnSpPr>
          <p:nvPr/>
        </p:nvCxnSpPr>
        <p:spPr>
          <a:xfrm flipH="1">
            <a:off x="7799183" y="5437721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4936F74B-7FF0-4137-B0F0-DFECD4CBF8BE}"/>
              </a:ext>
            </a:extLst>
          </p:cNvPr>
          <p:cNvCxnSpPr>
            <a:cxnSpLocks/>
          </p:cNvCxnSpPr>
          <p:nvPr/>
        </p:nvCxnSpPr>
        <p:spPr>
          <a:xfrm flipH="1">
            <a:off x="7625577" y="5439050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8036C4B7-13AF-4ABB-971F-66E3115EDB9C}"/>
              </a:ext>
            </a:extLst>
          </p:cNvPr>
          <p:cNvCxnSpPr>
            <a:cxnSpLocks/>
          </p:cNvCxnSpPr>
          <p:nvPr/>
        </p:nvCxnSpPr>
        <p:spPr>
          <a:xfrm>
            <a:off x="8260081" y="4384894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96237E77-C311-4F56-8C5E-E8E60F353CA9}"/>
              </a:ext>
            </a:extLst>
          </p:cNvPr>
          <p:cNvCxnSpPr>
            <a:cxnSpLocks/>
          </p:cNvCxnSpPr>
          <p:nvPr/>
        </p:nvCxnSpPr>
        <p:spPr>
          <a:xfrm>
            <a:off x="8158702" y="4831493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C1804072-1D07-44B4-93E2-27AD6187DFB0}"/>
              </a:ext>
            </a:extLst>
          </p:cNvPr>
          <p:cNvCxnSpPr>
            <a:cxnSpLocks/>
          </p:cNvCxnSpPr>
          <p:nvPr/>
        </p:nvCxnSpPr>
        <p:spPr>
          <a:xfrm>
            <a:off x="8160033" y="4991844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ED04DCC7-6D83-46A9-8B51-9A9B62A3022B}"/>
              </a:ext>
            </a:extLst>
          </p:cNvPr>
          <p:cNvCxnSpPr>
            <a:cxnSpLocks/>
          </p:cNvCxnSpPr>
          <p:nvPr/>
        </p:nvCxnSpPr>
        <p:spPr>
          <a:xfrm>
            <a:off x="8262406" y="5007600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B65AE30-14A8-42AC-B5E9-F491780CD390}"/>
              </a:ext>
            </a:extLst>
          </p:cNvPr>
          <p:cNvCxnSpPr>
            <a:cxnSpLocks/>
          </p:cNvCxnSpPr>
          <p:nvPr/>
        </p:nvCxnSpPr>
        <p:spPr>
          <a:xfrm>
            <a:off x="8133137" y="5444347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E7EEEB9-CBC0-46E3-944F-D1873A3FA48A}"/>
              </a:ext>
            </a:extLst>
          </p:cNvPr>
          <p:cNvCxnSpPr>
            <a:cxnSpLocks/>
          </p:cNvCxnSpPr>
          <p:nvPr/>
        </p:nvCxnSpPr>
        <p:spPr>
          <a:xfrm flipH="1">
            <a:off x="8228553" y="5437722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2216E89-94C7-4E3C-A003-933C6B16C10E}"/>
              </a:ext>
            </a:extLst>
          </p:cNvPr>
          <p:cNvCxnSpPr>
            <a:cxnSpLocks/>
          </p:cNvCxnSpPr>
          <p:nvPr/>
        </p:nvCxnSpPr>
        <p:spPr>
          <a:xfrm flipH="1">
            <a:off x="8317344" y="5439047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B9FFC922-44DD-4E4D-A9F7-A337977FD0DD}"/>
              </a:ext>
            </a:extLst>
          </p:cNvPr>
          <p:cNvCxnSpPr>
            <a:cxnSpLocks/>
          </p:cNvCxnSpPr>
          <p:nvPr/>
        </p:nvCxnSpPr>
        <p:spPr>
          <a:xfrm flipH="1">
            <a:off x="8143738" y="544037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238FCD8C-8343-46DF-9A82-936EADD35353}"/>
              </a:ext>
            </a:extLst>
          </p:cNvPr>
          <p:cNvCxnSpPr>
            <a:cxnSpLocks/>
          </p:cNvCxnSpPr>
          <p:nvPr/>
        </p:nvCxnSpPr>
        <p:spPr>
          <a:xfrm>
            <a:off x="3379308" y="4402123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73597A04-292F-4D5C-96B5-E7389AF6CBE9}"/>
              </a:ext>
            </a:extLst>
          </p:cNvPr>
          <p:cNvCxnSpPr>
            <a:cxnSpLocks/>
          </p:cNvCxnSpPr>
          <p:nvPr/>
        </p:nvCxnSpPr>
        <p:spPr>
          <a:xfrm>
            <a:off x="3277929" y="4848722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3A1F90C-595B-47C9-BB33-FF62ECFC3B1D}"/>
              </a:ext>
            </a:extLst>
          </p:cNvPr>
          <p:cNvCxnSpPr>
            <a:cxnSpLocks/>
          </p:cNvCxnSpPr>
          <p:nvPr/>
        </p:nvCxnSpPr>
        <p:spPr>
          <a:xfrm>
            <a:off x="3279260" y="5009073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4D302904-D629-40CC-A8CC-DFD5FE3102A4}"/>
              </a:ext>
            </a:extLst>
          </p:cNvPr>
          <p:cNvCxnSpPr>
            <a:cxnSpLocks/>
          </p:cNvCxnSpPr>
          <p:nvPr/>
        </p:nvCxnSpPr>
        <p:spPr>
          <a:xfrm>
            <a:off x="3381633" y="5024829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45A09F78-7CB8-4B7A-BA6D-4AB4DA7B51F8}"/>
              </a:ext>
            </a:extLst>
          </p:cNvPr>
          <p:cNvCxnSpPr>
            <a:cxnSpLocks/>
          </p:cNvCxnSpPr>
          <p:nvPr/>
        </p:nvCxnSpPr>
        <p:spPr>
          <a:xfrm>
            <a:off x="3252364" y="5461576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89E19BAA-7DB2-43B0-80E6-4F34BA046FA5}"/>
              </a:ext>
            </a:extLst>
          </p:cNvPr>
          <p:cNvCxnSpPr>
            <a:cxnSpLocks/>
          </p:cNvCxnSpPr>
          <p:nvPr/>
        </p:nvCxnSpPr>
        <p:spPr>
          <a:xfrm flipH="1">
            <a:off x="3347780" y="5454951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9163B40-3D87-44EB-B90F-70CFDBBCBE51}"/>
              </a:ext>
            </a:extLst>
          </p:cNvPr>
          <p:cNvCxnSpPr>
            <a:cxnSpLocks/>
          </p:cNvCxnSpPr>
          <p:nvPr/>
        </p:nvCxnSpPr>
        <p:spPr>
          <a:xfrm flipH="1">
            <a:off x="3436571" y="545627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361BD18B-0F17-4849-AC6C-317938598C25}"/>
              </a:ext>
            </a:extLst>
          </p:cNvPr>
          <p:cNvCxnSpPr>
            <a:cxnSpLocks/>
          </p:cNvCxnSpPr>
          <p:nvPr/>
        </p:nvCxnSpPr>
        <p:spPr>
          <a:xfrm flipH="1">
            <a:off x="3262965" y="5457605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9B024352-F140-498E-AB1A-ED5F80EB1008}"/>
              </a:ext>
            </a:extLst>
          </p:cNvPr>
          <p:cNvCxnSpPr>
            <a:cxnSpLocks/>
          </p:cNvCxnSpPr>
          <p:nvPr/>
        </p:nvCxnSpPr>
        <p:spPr>
          <a:xfrm>
            <a:off x="2975119" y="4395501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C16AE022-E181-407E-8CF9-E2829490147D}"/>
              </a:ext>
            </a:extLst>
          </p:cNvPr>
          <p:cNvCxnSpPr>
            <a:cxnSpLocks/>
          </p:cNvCxnSpPr>
          <p:nvPr/>
        </p:nvCxnSpPr>
        <p:spPr>
          <a:xfrm>
            <a:off x="2873740" y="4842100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9BACF03-BB5D-451B-938F-410C42D56BF2}"/>
              </a:ext>
            </a:extLst>
          </p:cNvPr>
          <p:cNvCxnSpPr>
            <a:cxnSpLocks/>
          </p:cNvCxnSpPr>
          <p:nvPr/>
        </p:nvCxnSpPr>
        <p:spPr>
          <a:xfrm>
            <a:off x="2875071" y="5002451"/>
            <a:ext cx="204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409B1356-66AA-4A2C-A18B-E65DED107DCA}"/>
              </a:ext>
            </a:extLst>
          </p:cNvPr>
          <p:cNvCxnSpPr>
            <a:cxnSpLocks/>
          </p:cNvCxnSpPr>
          <p:nvPr/>
        </p:nvCxnSpPr>
        <p:spPr>
          <a:xfrm>
            <a:off x="2977444" y="5018207"/>
            <a:ext cx="0" cy="4465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E16E1313-97B1-4869-A5F8-0AFCFFE2C4F0}"/>
              </a:ext>
            </a:extLst>
          </p:cNvPr>
          <p:cNvCxnSpPr>
            <a:cxnSpLocks/>
          </p:cNvCxnSpPr>
          <p:nvPr/>
        </p:nvCxnSpPr>
        <p:spPr>
          <a:xfrm>
            <a:off x="2848175" y="5454954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E7B5C3D6-9165-42AF-A8C1-A10B9D2BC5A1}"/>
              </a:ext>
            </a:extLst>
          </p:cNvPr>
          <p:cNvCxnSpPr>
            <a:cxnSpLocks/>
          </p:cNvCxnSpPr>
          <p:nvPr/>
        </p:nvCxnSpPr>
        <p:spPr>
          <a:xfrm flipH="1">
            <a:off x="2943591" y="5448329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D1B01DBC-5248-4DEA-B46D-B5CF54B45933}"/>
              </a:ext>
            </a:extLst>
          </p:cNvPr>
          <p:cNvCxnSpPr>
            <a:cxnSpLocks/>
          </p:cNvCxnSpPr>
          <p:nvPr/>
        </p:nvCxnSpPr>
        <p:spPr>
          <a:xfrm flipH="1">
            <a:off x="3032382" y="5449654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7676B2D8-371C-4500-BA5E-C002E9A4606E}"/>
              </a:ext>
            </a:extLst>
          </p:cNvPr>
          <p:cNvCxnSpPr>
            <a:cxnSpLocks/>
          </p:cNvCxnSpPr>
          <p:nvPr/>
        </p:nvCxnSpPr>
        <p:spPr>
          <a:xfrm flipH="1">
            <a:off x="2858776" y="5450983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フリーフォーム: 図形 71">
            <a:extLst>
              <a:ext uri="{FF2B5EF4-FFF2-40B4-BE49-F238E27FC236}">
                <a16:creationId xmlns:a16="http://schemas.microsoft.com/office/drawing/2014/main" id="{6F39B11D-C9E8-46CA-B32A-E0598B5000E8}"/>
              </a:ext>
            </a:extLst>
          </p:cNvPr>
          <p:cNvSpPr/>
          <p:nvPr/>
        </p:nvSpPr>
        <p:spPr>
          <a:xfrm>
            <a:off x="2357509" y="2568272"/>
            <a:ext cx="600376" cy="1844703"/>
          </a:xfrm>
          <a:custGeom>
            <a:avLst/>
            <a:gdLst>
              <a:gd name="connsiteX0" fmla="*/ 385691 w 600376"/>
              <a:gd name="connsiteY0" fmla="*/ 0 h 1844703"/>
              <a:gd name="connsiteX1" fmla="*/ 4028 w 600376"/>
              <a:gd name="connsiteY1" fmla="*/ 962108 h 1844703"/>
              <a:gd name="connsiteX2" fmla="*/ 600376 w 600376"/>
              <a:gd name="connsiteY2" fmla="*/ 1844703 h 184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0376" h="1844703">
                <a:moveTo>
                  <a:pt x="385691" y="0"/>
                </a:moveTo>
                <a:cubicBezTo>
                  <a:pt x="176969" y="327329"/>
                  <a:pt x="-31753" y="654658"/>
                  <a:pt x="4028" y="962108"/>
                </a:cubicBezTo>
                <a:cubicBezTo>
                  <a:pt x="39809" y="1269559"/>
                  <a:pt x="320092" y="1557131"/>
                  <a:pt x="600376" y="184470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フリーフォーム: 図形 72">
            <a:extLst>
              <a:ext uri="{FF2B5EF4-FFF2-40B4-BE49-F238E27FC236}">
                <a16:creationId xmlns:a16="http://schemas.microsoft.com/office/drawing/2014/main" id="{37E9CE31-E900-4EAC-99E4-9CEEC39B46C9}"/>
              </a:ext>
            </a:extLst>
          </p:cNvPr>
          <p:cNvSpPr/>
          <p:nvPr/>
        </p:nvSpPr>
        <p:spPr>
          <a:xfrm>
            <a:off x="2965837" y="2608029"/>
            <a:ext cx="461175" cy="2854518"/>
          </a:xfrm>
          <a:custGeom>
            <a:avLst/>
            <a:gdLst>
              <a:gd name="connsiteX0" fmla="*/ 461175 w 461175"/>
              <a:gd name="connsiteY0" fmla="*/ 0 h 2854518"/>
              <a:gd name="connsiteX1" fmla="*/ 326003 w 461175"/>
              <a:gd name="connsiteY1" fmla="*/ 1566407 h 2854518"/>
              <a:gd name="connsiteX2" fmla="*/ 0 w 461175"/>
              <a:gd name="connsiteY2" fmla="*/ 2854518 h 285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1175" h="2854518">
                <a:moveTo>
                  <a:pt x="461175" y="0"/>
                </a:moveTo>
                <a:cubicBezTo>
                  <a:pt x="432020" y="545327"/>
                  <a:pt x="402865" y="1090654"/>
                  <a:pt x="326003" y="1566407"/>
                </a:cubicBezTo>
                <a:cubicBezTo>
                  <a:pt x="249141" y="2042160"/>
                  <a:pt x="124570" y="2448339"/>
                  <a:pt x="0" y="285451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D22E4F15-CF07-4B35-93FE-03A9F2307871}"/>
              </a:ext>
            </a:extLst>
          </p:cNvPr>
          <p:cNvSpPr txBox="1"/>
          <p:nvPr/>
        </p:nvSpPr>
        <p:spPr>
          <a:xfrm>
            <a:off x="2324041" y="4795482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4.7uF</a:t>
            </a:r>
            <a:endParaRPr kumimoji="1" lang="ja-JP" altLang="en-US" sz="1100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E372EAC9-F374-4DE2-BF7B-8A285E16B0B8}"/>
              </a:ext>
            </a:extLst>
          </p:cNvPr>
          <p:cNvSpPr txBox="1"/>
          <p:nvPr/>
        </p:nvSpPr>
        <p:spPr>
          <a:xfrm>
            <a:off x="3467756" y="4918540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0.1uF</a:t>
            </a:r>
            <a:endParaRPr kumimoji="1" lang="ja-JP" altLang="en-US" sz="1100" dirty="0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A8C1924-04AF-4449-AF48-D0BCE3802096}"/>
              </a:ext>
            </a:extLst>
          </p:cNvPr>
          <p:cNvSpPr txBox="1"/>
          <p:nvPr/>
        </p:nvSpPr>
        <p:spPr>
          <a:xfrm>
            <a:off x="7182988" y="4817547"/>
            <a:ext cx="5453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0.1uF</a:t>
            </a:r>
            <a:endParaRPr kumimoji="1" lang="ja-JP" altLang="en-US" sz="1100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4C4C0319-E95B-4FAC-A74F-5EC9D239C5F9}"/>
              </a:ext>
            </a:extLst>
          </p:cNvPr>
          <p:cNvSpPr txBox="1"/>
          <p:nvPr/>
        </p:nvSpPr>
        <p:spPr>
          <a:xfrm>
            <a:off x="8345770" y="4803495"/>
            <a:ext cx="5084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10uF</a:t>
            </a:r>
            <a:endParaRPr kumimoji="1" lang="ja-JP" altLang="en-US" sz="1100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CAB2BE4-0003-4B77-8EAE-74F786E3F85E}"/>
              </a:ext>
            </a:extLst>
          </p:cNvPr>
          <p:cNvSpPr txBox="1"/>
          <p:nvPr/>
        </p:nvSpPr>
        <p:spPr>
          <a:xfrm>
            <a:off x="6323848" y="4740841"/>
            <a:ext cx="673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78.7kΩ</a:t>
            </a:r>
            <a:endParaRPr kumimoji="1" lang="ja-JP" altLang="en-US" sz="1100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4F76AAAD-F44B-498D-B299-C9523BE8542A}"/>
              </a:ext>
            </a:extLst>
          </p:cNvPr>
          <p:cNvSpPr txBox="1"/>
          <p:nvPr/>
        </p:nvSpPr>
        <p:spPr>
          <a:xfrm>
            <a:off x="6305484" y="5547341"/>
            <a:ext cx="6735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24.9kΩ</a:t>
            </a:r>
            <a:endParaRPr kumimoji="1" lang="ja-JP" altLang="en-US" sz="1100" dirty="0"/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AC39ABAA-0806-4885-A036-7BB5FABEC0CB}"/>
              </a:ext>
            </a:extLst>
          </p:cNvPr>
          <p:cNvCxnSpPr>
            <a:cxnSpLocks/>
          </p:cNvCxnSpPr>
          <p:nvPr/>
        </p:nvCxnSpPr>
        <p:spPr>
          <a:xfrm>
            <a:off x="3806305" y="5848536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4200335-4980-47A1-AF46-D9E4C35AD690}"/>
              </a:ext>
            </a:extLst>
          </p:cNvPr>
          <p:cNvCxnSpPr>
            <a:cxnSpLocks/>
          </p:cNvCxnSpPr>
          <p:nvPr/>
        </p:nvCxnSpPr>
        <p:spPr>
          <a:xfrm flipH="1">
            <a:off x="3901721" y="5841911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005CEE9F-E6C9-4447-8FBD-4F89BEC05040}"/>
              </a:ext>
            </a:extLst>
          </p:cNvPr>
          <p:cNvCxnSpPr>
            <a:cxnSpLocks/>
          </p:cNvCxnSpPr>
          <p:nvPr/>
        </p:nvCxnSpPr>
        <p:spPr>
          <a:xfrm flipH="1">
            <a:off x="3990512" y="584323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A72BE45B-44BE-4074-8FB9-5366ACD27E6D}"/>
              </a:ext>
            </a:extLst>
          </p:cNvPr>
          <p:cNvCxnSpPr>
            <a:cxnSpLocks/>
          </p:cNvCxnSpPr>
          <p:nvPr/>
        </p:nvCxnSpPr>
        <p:spPr>
          <a:xfrm flipH="1">
            <a:off x="3816906" y="5844565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8773E76B-4934-4396-ADB1-B30AA258C95C}"/>
              </a:ext>
            </a:extLst>
          </p:cNvPr>
          <p:cNvCxnSpPr>
            <a:cxnSpLocks/>
          </p:cNvCxnSpPr>
          <p:nvPr/>
        </p:nvCxnSpPr>
        <p:spPr>
          <a:xfrm>
            <a:off x="3946021" y="5443021"/>
            <a:ext cx="684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EECCBFAC-D849-4AE4-BE52-6AD7EBC84F33}"/>
              </a:ext>
            </a:extLst>
          </p:cNvPr>
          <p:cNvCxnSpPr>
            <a:cxnSpLocks/>
          </p:cNvCxnSpPr>
          <p:nvPr/>
        </p:nvCxnSpPr>
        <p:spPr>
          <a:xfrm flipV="1">
            <a:off x="3955867" y="5449654"/>
            <a:ext cx="0" cy="4368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18B15E5F-79A3-4643-890B-BAEC240A943A}"/>
              </a:ext>
            </a:extLst>
          </p:cNvPr>
          <p:cNvSpPr txBox="1"/>
          <p:nvPr/>
        </p:nvSpPr>
        <p:spPr>
          <a:xfrm>
            <a:off x="8366930" y="4016556"/>
            <a:ext cx="3545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5V</a:t>
            </a:r>
            <a:endParaRPr kumimoji="1" lang="ja-JP" altLang="en-US" sz="1100" dirty="0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DE0D16E-5FEF-47EB-B223-D3218F0A5FC4}"/>
              </a:ext>
            </a:extLst>
          </p:cNvPr>
          <p:cNvSpPr txBox="1"/>
          <p:nvPr/>
        </p:nvSpPr>
        <p:spPr>
          <a:xfrm>
            <a:off x="2835074" y="4049705"/>
            <a:ext cx="391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5.V</a:t>
            </a:r>
            <a:endParaRPr kumimoji="1" lang="ja-JP" altLang="en-US" sz="1100" dirty="0"/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960D9A22-6CCF-4B91-9DA0-1298A6D00179}"/>
              </a:ext>
            </a:extLst>
          </p:cNvPr>
          <p:cNvCxnSpPr>
            <a:cxnSpLocks/>
          </p:cNvCxnSpPr>
          <p:nvPr/>
        </p:nvCxnSpPr>
        <p:spPr>
          <a:xfrm>
            <a:off x="9050845" y="4402123"/>
            <a:ext cx="0" cy="18330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EC4D615-3751-4418-97B5-AF28F097FCFC}"/>
              </a:ext>
            </a:extLst>
          </p:cNvPr>
          <p:cNvSpPr/>
          <p:nvPr/>
        </p:nvSpPr>
        <p:spPr>
          <a:xfrm>
            <a:off x="8935763" y="5032401"/>
            <a:ext cx="254441" cy="5406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6" name="直線コネクタ 95">
            <a:extLst>
              <a:ext uri="{FF2B5EF4-FFF2-40B4-BE49-F238E27FC236}">
                <a16:creationId xmlns:a16="http://schemas.microsoft.com/office/drawing/2014/main" id="{A345BD70-D779-44B7-9380-B65F5073E78A}"/>
              </a:ext>
            </a:extLst>
          </p:cNvPr>
          <p:cNvCxnSpPr>
            <a:cxnSpLocks/>
          </p:cNvCxnSpPr>
          <p:nvPr/>
        </p:nvCxnSpPr>
        <p:spPr>
          <a:xfrm>
            <a:off x="8892482" y="6235151"/>
            <a:ext cx="3217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1F65E340-82C1-454B-AABD-21C98A081E6D}"/>
              </a:ext>
            </a:extLst>
          </p:cNvPr>
          <p:cNvCxnSpPr>
            <a:cxnSpLocks/>
          </p:cNvCxnSpPr>
          <p:nvPr/>
        </p:nvCxnSpPr>
        <p:spPr>
          <a:xfrm flipH="1">
            <a:off x="8987898" y="6228526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C05A0E54-2D4A-48E3-B418-BB63461C3F32}"/>
              </a:ext>
            </a:extLst>
          </p:cNvPr>
          <p:cNvCxnSpPr>
            <a:cxnSpLocks/>
          </p:cNvCxnSpPr>
          <p:nvPr/>
        </p:nvCxnSpPr>
        <p:spPr>
          <a:xfrm flipH="1">
            <a:off x="9076689" y="6229851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4374398F-3511-43AF-A38E-78A04E41F2B0}"/>
              </a:ext>
            </a:extLst>
          </p:cNvPr>
          <p:cNvCxnSpPr>
            <a:cxnSpLocks/>
          </p:cNvCxnSpPr>
          <p:nvPr/>
        </p:nvCxnSpPr>
        <p:spPr>
          <a:xfrm flipH="1">
            <a:off x="8903083" y="6231180"/>
            <a:ext cx="56984" cy="1069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BED0EAAD-E52E-43A6-A78D-217CD6D8D3AC}"/>
              </a:ext>
            </a:extLst>
          </p:cNvPr>
          <p:cNvSpPr txBox="1"/>
          <p:nvPr/>
        </p:nvSpPr>
        <p:spPr>
          <a:xfrm>
            <a:off x="9283063" y="5203273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22Ω</a:t>
            </a:r>
            <a:endParaRPr kumimoji="1" lang="ja-JP" altLang="en-US" sz="11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841548F-7797-4108-A3C2-5409B943D7E6}"/>
              </a:ext>
            </a:extLst>
          </p:cNvPr>
          <p:cNvSpPr txBox="1"/>
          <p:nvPr/>
        </p:nvSpPr>
        <p:spPr>
          <a:xfrm>
            <a:off x="466764" y="143686"/>
            <a:ext cx="358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Circuit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201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図 87">
            <a:extLst>
              <a:ext uri="{FF2B5EF4-FFF2-40B4-BE49-F238E27FC236}">
                <a16:creationId xmlns:a16="http://schemas.microsoft.com/office/drawing/2014/main" id="{8C70F95F-B942-48E5-A704-D99BF897A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768" y="3378853"/>
            <a:ext cx="4408186" cy="2823749"/>
          </a:xfrm>
          <a:prstGeom prst="rect">
            <a:avLst/>
          </a:prstGeom>
        </p:spPr>
      </p:pic>
      <p:pic>
        <p:nvPicPr>
          <p:cNvPr id="1026" name="図 3" descr="image.png">
            <a:extLst>
              <a:ext uri="{FF2B5EF4-FFF2-40B4-BE49-F238E27FC236}">
                <a16:creationId xmlns:a16="http://schemas.microsoft.com/office/drawing/2014/main" id="{4B773F19-616E-46D0-A492-EA5ED7B80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328" y="340614"/>
            <a:ext cx="4422626" cy="282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FFAFCF5B-8501-43AA-8C64-2FEC0C77246E}"/>
              </a:ext>
            </a:extLst>
          </p:cNvPr>
          <p:cNvSpPr/>
          <p:nvPr/>
        </p:nvSpPr>
        <p:spPr>
          <a:xfrm>
            <a:off x="294199" y="1288109"/>
            <a:ext cx="2234316" cy="190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2BAC8610-C38D-49FA-99FD-34DC2683BDA2}"/>
              </a:ext>
            </a:extLst>
          </p:cNvPr>
          <p:cNvSpPr txBox="1"/>
          <p:nvPr/>
        </p:nvSpPr>
        <p:spPr>
          <a:xfrm>
            <a:off x="1085787" y="1701577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PSU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8964B642-E6AB-491A-A1AB-49C130341CFF}"/>
              </a:ext>
            </a:extLst>
          </p:cNvPr>
          <p:cNvSpPr/>
          <p:nvPr/>
        </p:nvSpPr>
        <p:spPr>
          <a:xfrm>
            <a:off x="870235" y="2739627"/>
            <a:ext cx="271211" cy="26239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A977282C-7FEE-475A-B8EA-E960397BF68B}"/>
              </a:ext>
            </a:extLst>
          </p:cNvPr>
          <p:cNvSpPr/>
          <p:nvPr/>
        </p:nvSpPr>
        <p:spPr>
          <a:xfrm>
            <a:off x="1601321" y="2739627"/>
            <a:ext cx="271211" cy="2623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9" name="フリーフォーム: 図形 118">
            <a:extLst>
              <a:ext uri="{FF2B5EF4-FFF2-40B4-BE49-F238E27FC236}">
                <a16:creationId xmlns:a16="http://schemas.microsoft.com/office/drawing/2014/main" id="{7F367C34-37F6-48F0-A3CA-049ADF923FFA}"/>
              </a:ext>
            </a:extLst>
          </p:cNvPr>
          <p:cNvSpPr/>
          <p:nvPr/>
        </p:nvSpPr>
        <p:spPr>
          <a:xfrm>
            <a:off x="1216550" y="2989690"/>
            <a:ext cx="461175" cy="2854518"/>
          </a:xfrm>
          <a:custGeom>
            <a:avLst/>
            <a:gdLst>
              <a:gd name="connsiteX0" fmla="*/ 461175 w 461175"/>
              <a:gd name="connsiteY0" fmla="*/ 0 h 2854518"/>
              <a:gd name="connsiteX1" fmla="*/ 326003 w 461175"/>
              <a:gd name="connsiteY1" fmla="*/ 1566407 h 2854518"/>
              <a:gd name="connsiteX2" fmla="*/ 0 w 461175"/>
              <a:gd name="connsiteY2" fmla="*/ 2854518 h 2854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61175" h="2854518">
                <a:moveTo>
                  <a:pt x="461175" y="0"/>
                </a:moveTo>
                <a:cubicBezTo>
                  <a:pt x="432020" y="545327"/>
                  <a:pt x="402865" y="1090654"/>
                  <a:pt x="326003" y="1566407"/>
                </a:cubicBezTo>
                <a:cubicBezTo>
                  <a:pt x="249141" y="2042160"/>
                  <a:pt x="124570" y="2448339"/>
                  <a:pt x="0" y="285451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D2535003-D28B-4B33-B437-3CB9CCA77418}"/>
              </a:ext>
            </a:extLst>
          </p:cNvPr>
          <p:cNvSpPr/>
          <p:nvPr/>
        </p:nvSpPr>
        <p:spPr>
          <a:xfrm>
            <a:off x="516835" y="3029446"/>
            <a:ext cx="492981" cy="2782957"/>
          </a:xfrm>
          <a:custGeom>
            <a:avLst/>
            <a:gdLst>
              <a:gd name="connsiteX0" fmla="*/ 492981 w 492981"/>
              <a:gd name="connsiteY0" fmla="*/ 0 h 2782957"/>
              <a:gd name="connsiteX1" fmla="*/ 373711 w 492981"/>
              <a:gd name="connsiteY1" fmla="*/ 1351722 h 2782957"/>
              <a:gd name="connsiteX2" fmla="*/ 0 w 492981"/>
              <a:gd name="connsiteY2" fmla="*/ 2782957 h 278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2981" h="2782957">
                <a:moveTo>
                  <a:pt x="492981" y="0"/>
                </a:moveTo>
                <a:cubicBezTo>
                  <a:pt x="474427" y="443948"/>
                  <a:pt x="455874" y="887896"/>
                  <a:pt x="373711" y="1351722"/>
                </a:cubicBezTo>
                <a:cubicBezTo>
                  <a:pt x="291548" y="1815548"/>
                  <a:pt x="145774" y="2299252"/>
                  <a:pt x="0" y="2782957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7037DF4-3FA4-4E1B-A82B-A014E8CA5035}"/>
              </a:ext>
            </a:extLst>
          </p:cNvPr>
          <p:cNvCxnSpPr/>
          <p:nvPr/>
        </p:nvCxnSpPr>
        <p:spPr>
          <a:xfrm>
            <a:off x="1979875" y="2989690"/>
            <a:ext cx="270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11C539A2-922E-4E14-9C6A-5064B892395D}"/>
              </a:ext>
            </a:extLst>
          </p:cNvPr>
          <p:cNvCxnSpPr/>
          <p:nvPr/>
        </p:nvCxnSpPr>
        <p:spPr>
          <a:xfrm>
            <a:off x="1979874" y="5812403"/>
            <a:ext cx="27034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A553A37E-1C1E-4BE2-BEDE-F44F64805F9A}"/>
              </a:ext>
            </a:extLst>
          </p:cNvPr>
          <p:cNvCxnSpPr/>
          <p:nvPr/>
        </p:nvCxnSpPr>
        <p:spPr>
          <a:xfrm>
            <a:off x="2115046" y="3049391"/>
            <a:ext cx="0" cy="2727298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2ACC4AC-8F30-4E08-8FCA-78AD112C8F17}"/>
              </a:ext>
            </a:extLst>
          </p:cNvPr>
          <p:cNvSpPr txBox="1"/>
          <p:nvPr/>
        </p:nvSpPr>
        <p:spPr>
          <a:xfrm flipH="1">
            <a:off x="2250219" y="4273775"/>
            <a:ext cx="217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30cm and 15cm</a:t>
            </a:r>
            <a:endParaRPr kumimoji="1" lang="ja-JP" altLang="en-US" dirty="0"/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E1913738-793A-43C6-8F7E-F4B4A0923F38}"/>
              </a:ext>
            </a:extLst>
          </p:cNvPr>
          <p:cNvSpPr txBox="1"/>
          <p:nvPr/>
        </p:nvSpPr>
        <p:spPr>
          <a:xfrm flipH="1">
            <a:off x="4803538" y="1646727"/>
            <a:ext cx="217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30cm</a:t>
            </a:r>
            <a:endParaRPr kumimoji="1" lang="ja-JP" altLang="en-US" dirty="0"/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8448CB9-8D04-4D87-99DF-F437E8D316DE}"/>
              </a:ext>
            </a:extLst>
          </p:cNvPr>
          <p:cNvSpPr txBox="1"/>
          <p:nvPr/>
        </p:nvSpPr>
        <p:spPr>
          <a:xfrm flipH="1">
            <a:off x="4787123" y="4857845"/>
            <a:ext cx="2179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15cm</a:t>
            </a:r>
            <a:endParaRPr kumimoji="1" lang="ja-JP" altLang="en-US" dirty="0"/>
          </a:p>
        </p:txBody>
      </p:sp>
      <p:sp>
        <p:nvSpPr>
          <p:cNvPr id="131" name="テキスト ボックス 130">
            <a:extLst>
              <a:ext uri="{FF2B5EF4-FFF2-40B4-BE49-F238E27FC236}">
                <a16:creationId xmlns:a16="http://schemas.microsoft.com/office/drawing/2014/main" id="{A53106F5-8DB4-4918-9B5A-19A090212FB6}"/>
              </a:ext>
            </a:extLst>
          </p:cNvPr>
          <p:cNvSpPr txBox="1"/>
          <p:nvPr/>
        </p:nvSpPr>
        <p:spPr>
          <a:xfrm>
            <a:off x="516835" y="204455"/>
            <a:ext cx="358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Waveform</a:t>
            </a:r>
            <a:endParaRPr kumimoji="1" lang="ja-JP" altLang="en-US" sz="3600" dirty="0"/>
          </a:p>
        </p:txBody>
      </p:sp>
      <p:sp>
        <p:nvSpPr>
          <p:cNvPr id="22" name="吹き出し: 角を丸めた四角形 21">
            <a:extLst>
              <a:ext uri="{FF2B5EF4-FFF2-40B4-BE49-F238E27FC236}">
                <a16:creationId xmlns:a16="http://schemas.microsoft.com/office/drawing/2014/main" id="{CD4ACE7A-E8E3-4849-9797-F76416192866}"/>
              </a:ext>
            </a:extLst>
          </p:cNvPr>
          <p:cNvSpPr/>
          <p:nvPr/>
        </p:nvSpPr>
        <p:spPr>
          <a:xfrm>
            <a:off x="9512411" y="3057340"/>
            <a:ext cx="2234316" cy="1071437"/>
          </a:xfrm>
          <a:prstGeom prst="wedgeRoundRectCallout">
            <a:avLst>
              <a:gd name="adj1" fmla="val -71011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Why does Input current have the ripple? 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71978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34</Words>
  <Application>Microsoft Office PowerPoint</Application>
  <PresentationFormat>ワイド画面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Shimizu</dc:creator>
  <cp:lastModifiedBy>Masahiko Shimizu</cp:lastModifiedBy>
  <cp:revision>5</cp:revision>
  <dcterms:created xsi:type="dcterms:W3CDTF">2018-10-22T07:51:23Z</dcterms:created>
  <dcterms:modified xsi:type="dcterms:W3CDTF">2018-10-22T08:57:26Z</dcterms:modified>
</cp:coreProperties>
</file>