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84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B0F4E-5801-8AB6-3BE1-D6C17B43D3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18B3D9-7F40-DBE5-60B3-314106055C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E52487-6366-1EF7-606A-69BE20EF5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1C8A6-551B-4B97-9DAE-47C2C52E4CF7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E8890E-7ED1-BE98-B901-BB6C6AD0E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D5F459-39BB-321F-C4F8-B5E61C820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134A5-A4A9-4635-AAFB-C5761E140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998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E5EB8-B349-4A27-F22B-A12FE75C1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87AB62-9EB9-9923-736D-CE70CEDF5A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5B8582-7CF1-8E5E-B3C0-B7B93C1CA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1C8A6-551B-4B97-9DAE-47C2C52E4CF7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394F7-48D0-4A49-3EEC-0BAB042C3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B1766B-3A57-2439-BFA6-77793A333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134A5-A4A9-4635-AAFB-C5761E140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389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E5647C-8217-63E3-4A11-87968179C7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1A9AB0-60EB-E36D-6FA5-2845549BA7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A38E7B-B36F-5D63-D5E5-6E795749D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1C8A6-551B-4B97-9DAE-47C2C52E4CF7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82B66-4C66-A1C2-B0BF-C7DAE1799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078A8D-28BD-22E9-04CA-3AEE8BBD5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134A5-A4A9-4635-AAFB-C5761E140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606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92AA1-E89F-5CED-4919-C9589DF2A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A718FA-5CD0-8255-4EB0-DDD52675A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DBEA5F-9D3B-16E5-7127-FB2CDCFC2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1C8A6-551B-4B97-9DAE-47C2C52E4CF7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699CC8-87F8-3D39-ED07-EA391F235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4E3CF-5F92-2816-A5F3-144BE982B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134A5-A4A9-4635-AAFB-C5761E140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519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0415B-FFC9-B174-431B-9368F8653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D5B062-BAC1-5A8A-C367-F682E3F2DE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56A2C7-6CA2-4A22-423B-A739F3FC0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1C8A6-551B-4B97-9DAE-47C2C52E4CF7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E2C6B1-D84E-3786-EC78-E763C328D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F37A30-3F5E-6BCA-1F2A-BCD0BBD4A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134A5-A4A9-4635-AAFB-C5761E140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004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EE8A5-FE1C-C2CF-31D3-EBAABCAB2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5F341-A196-4B23-7898-FA03BF75D4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44AF53-5E7D-B8DC-C3BC-72CCED7A3E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EFCE59-B282-E64B-448E-C01AEDFD0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1C8A6-551B-4B97-9DAE-47C2C52E4CF7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3F771D-8D29-A609-70AA-E17CE98A0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BD7B83-F8B8-674B-A927-662DEDD5C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134A5-A4A9-4635-AAFB-C5761E140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327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71C48-DF84-5551-FEDE-983DECEA6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546B4A-F568-8867-7CCF-2DBDDAC088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E81AC-49E6-2A34-D4F7-A069E1FCF4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DC67C2-2547-D230-DC61-53F618AC63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A3147B-A0AA-50F8-8EBD-145080FFEE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EA3FBD-03F6-ACF5-174B-9111B7A1F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1C8A6-551B-4B97-9DAE-47C2C52E4CF7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3919B0-6B91-60C0-F495-349B35961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2AB52A-6F08-9475-4351-F8294F064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134A5-A4A9-4635-AAFB-C5761E140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87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0B45C-5B86-43FD-974C-46E67E337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5B4773-4E0D-CD89-835B-C18227794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1C8A6-551B-4B97-9DAE-47C2C52E4CF7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EF8CD2-4FB6-F6B8-BFF5-7B9E1AE9B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A448F4-9D51-C578-C044-0E6902725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134A5-A4A9-4635-AAFB-C5761E140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826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F51A7C-3058-50B3-55CD-BB82708B5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1C8A6-551B-4B97-9DAE-47C2C52E4CF7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D1E59D-978A-6C37-3D0E-4B8462CD3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35364D-3B11-5B9E-B43E-D3A1527A3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134A5-A4A9-4635-AAFB-C5761E140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784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B7774-790E-EF83-F075-7DB5F6125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86B9BC-6A91-5F92-469D-DF8A424A5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0F65D7-472C-6E5D-5DE1-C9EC9A5BE0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7D5C7E-6F3B-6BC9-BF30-699DC34DB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1C8A6-551B-4B97-9DAE-47C2C52E4CF7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C1DADC-CC01-DD8E-DBBC-C1E6A96D5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F6D29E-D36F-479D-2908-87D497ACA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134A5-A4A9-4635-AAFB-C5761E140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793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3F8B5-08F2-F9F5-7874-0871C15DF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BF437E-FAD8-6DE0-FE11-51868489E5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4DF404-ECF4-FFEE-77AA-22CFDA1D82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EB8E15-166E-CA7E-8F2D-AF76C43AF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1C8A6-551B-4B97-9DAE-47C2C52E4CF7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1B5F07-116B-7E46-CC59-C8864FD14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5A408B-F1DD-24CB-142C-A3C887ED7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134A5-A4A9-4635-AAFB-C5761E140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425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E6BFD5-CE74-4E0F-2922-617D8C5E3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4393D5-29A0-5FEB-25F3-81C3803A62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44FD65-4BC1-0193-2927-84F7F80E7B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B1C8A6-551B-4B97-9DAE-47C2C52E4CF7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5FE610-C8D1-F07E-3139-CA95FE036D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1B6EE6-F481-F107-83DF-3B8B66B23E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D8134A5-A4A9-4635-AAFB-C5761E140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253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2545C5EE-7645-7577-CB1B-4D6C693F5D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599" y="632244"/>
            <a:ext cx="7972425" cy="6225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17B9E2BE-7F32-BC80-B06C-074FEE36D6EE}"/>
              </a:ext>
            </a:extLst>
          </p:cNvPr>
          <p:cNvSpPr/>
          <p:nvPr/>
        </p:nvSpPr>
        <p:spPr>
          <a:xfrm rot="1279703">
            <a:off x="6036668" y="647128"/>
            <a:ext cx="1838739" cy="4283765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334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Robin Gangopadhya</dc:creator>
  <cp:lastModifiedBy>Robin Gangopadhya</cp:lastModifiedBy>
  <cp:revision>1</cp:revision>
  <dcterms:created xsi:type="dcterms:W3CDTF">2025-02-28T03:33:46Z</dcterms:created>
  <dcterms:modified xsi:type="dcterms:W3CDTF">2025-02-28T03:35:15Z</dcterms:modified>
</cp:coreProperties>
</file>