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53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472B-5130-4ED5-9D66-AD3F4B636127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AA9-F83B-4808-AF7E-02DFA135A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53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472B-5130-4ED5-9D66-AD3F4B636127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AA9-F83B-4808-AF7E-02DFA135A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01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472B-5130-4ED5-9D66-AD3F4B636127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AA9-F83B-4808-AF7E-02DFA135A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87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472B-5130-4ED5-9D66-AD3F4B636127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AA9-F83B-4808-AF7E-02DFA135A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2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472B-5130-4ED5-9D66-AD3F4B636127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AA9-F83B-4808-AF7E-02DFA135A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72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472B-5130-4ED5-9D66-AD3F4B636127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AA9-F83B-4808-AF7E-02DFA135A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76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472B-5130-4ED5-9D66-AD3F4B636127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AA9-F83B-4808-AF7E-02DFA135A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28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472B-5130-4ED5-9D66-AD3F4B636127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AA9-F83B-4808-AF7E-02DFA135A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28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472B-5130-4ED5-9D66-AD3F4B636127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AA9-F83B-4808-AF7E-02DFA135A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49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472B-5130-4ED5-9D66-AD3F4B636127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AA9-F83B-4808-AF7E-02DFA135A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12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472B-5130-4ED5-9D66-AD3F4B636127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AA9-F83B-4808-AF7E-02DFA135A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74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A472B-5130-4ED5-9D66-AD3F4B636127}" type="datetimeFigureOut">
              <a:rPr lang="zh-TW" altLang="en-US" smtClean="0"/>
              <a:t>2023/4/10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3AA9-F83B-4808-AF7E-02DFA135A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24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10080"/>
          <a:stretch/>
        </p:blipFill>
        <p:spPr>
          <a:xfrm>
            <a:off x="7412759" y="1282033"/>
            <a:ext cx="4779241" cy="55530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71239" y="0"/>
            <a:ext cx="2522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diode D10 voltage test</a:t>
            </a:r>
            <a:endParaRPr lang="zh-TW" altLang="en-US" sz="2000" dirty="0"/>
          </a:p>
        </p:txBody>
      </p:sp>
      <p:sp>
        <p:nvSpPr>
          <p:cNvPr id="16" name="文字方塊 17"/>
          <p:cNvSpPr txBox="1"/>
          <p:nvPr/>
        </p:nvSpPr>
        <p:spPr>
          <a:xfrm>
            <a:off x="10733356" y="2646000"/>
            <a:ext cx="1357044" cy="3153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/>
              <a:t>Ch1</a:t>
            </a:r>
            <a:r>
              <a:rPr lang="en-US" altLang="zh-TW" b="1" baseline="0" dirty="0"/>
              <a:t> : </a:t>
            </a:r>
            <a:r>
              <a:rPr lang="en-US" altLang="zh-TW" b="1" baseline="0" dirty="0" smtClean="0"/>
              <a:t>V+</a:t>
            </a:r>
            <a:endParaRPr lang="zh-TW" altLang="en-US" b="1" dirty="0"/>
          </a:p>
        </p:txBody>
      </p:sp>
      <p:sp>
        <p:nvSpPr>
          <p:cNvPr id="17" name="文字方塊 17"/>
          <p:cNvSpPr txBox="1"/>
          <p:nvPr/>
        </p:nvSpPr>
        <p:spPr>
          <a:xfrm>
            <a:off x="9943647" y="2639924"/>
            <a:ext cx="1357044" cy="3153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/>
              <a:t>Ch2</a:t>
            </a:r>
            <a:r>
              <a:rPr lang="en-US" altLang="zh-TW" b="1" baseline="0" dirty="0" smtClean="0"/>
              <a:t> </a:t>
            </a:r>
            <a:r>
              <a:rPr lang="en-US" altLang="zh-TW" b="1" baseline="0" dirty="0"/>
              <a:t>: </a:t>
            </a:r>
            <a:r>
              <a:rPr lang="en-US" altLang="zh-TW" b="1" baseline="0" dirty="0" smtClean="0"/>
              <a:t>V-</a:t>
            </a:r>
            <a:endParaRPr lang="zh-TW" altLang="en-US" b="1" dirty="0"/>
          </a:p>
        </p:txBody>
      </p:sp>
      <p:grpSp>
        <p:nvGrpSpPr>
          <p:cNvPr id="23" name="群組 22"/>
          <p:cNvGrpSpPr/>
          <p:nvPr/>
        </p:nvGrpSpPr>
        <p:grpSpPr>
          <a:xfrm>
            <a:off x="86828" y="355263"/>
            <a:ext cx="3636993" cy="3040240"/>
            <a:chOff x="363506" y="105865"/>
            <a:chExt cx="3636993" cy="304024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6" t="2775" r="20202" b="14294"/>
            <a:stretch/>
          </p:blipFill>
          <p:spPr>
            <a:xfrm>
              <a:off x="363506" y="338214"/>
              <a:ext cx="3636993" cy="2807891"/>
            </a:xfrm>
            <a:prstGeom prst="rect">
              <a:avLst/>
            </a:prstGeom>
          </p:spPr>
        </p:pic>
        <p:sp>
          <p:nvSpPr>
            <p:cNvPr id="8" name="文字方塊 17"/>
            <p:cNvSpPr txBox="1"/>
            <p:nvPr/>
          </p:nvSpPr>
          <p:spPr>
            <a:xfrm>
              <a:off x="2000023" y="594699"/>
              <a:ext cx="1357044" cy="31539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600" b="1" dirty="0">
                  <a:solidFill>
                    <a:srgbClr val="FFFF00"/>
                  </a:solidFill>
                </a:rPr>
                <a:t>Ch1</a:t>
              </a:r>
              <a:r>
                <a:rPr lang="en-US" altLang="zh-TW" sz="1600" b="1" baseline="0" dirty="0">
                  <a:solidFill>
                    <a:srgbClr val="FFFF00"/>
                  </a:solidFill>
                </a:rPr>
                <a:t> : </a:t>
              </a:r>
              <a:r>
                <a:rPr lang="en-US" altLang="zh-TW" sz="1600" b="1" baseline="0" dirty="0" smtClean="0">
                  <a:solidFill>
                    <a:srgbClr val="FFFF00"/>
                  </a:solidFill>
                </a:rPr>
                <a:t>V+</a:t>
              </a:r>
              <a:endParaRPr lang="zh-TW" alt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文字方塊 17"/>
            <p:cNvSpPr txBox="1"/>
            <p:nvPr/>
          </p:nvSpPr>
          <p:spPr>
            <a:xfrm>
              <a:off x="787186" y="1670242"/>
              <a:ext cx="1357044" cy="31539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600" b="1" dirty="0" smtClean="0">
                  <a:solidFill>
                    <a:srgbClr val="00B0F0"/>
                  </a:solidFill>
                </a:rPr>
                <a:t>Ch2</a:t>
              </a:r>
              <a:r>
                <a:rPr lang="en-US" altLang="zh-TW" sz="1600" b="1" baseline="0" dirty="0" smtClean="0">
                  <a:solidFill>
                    <a:srgbClr val="00B0F0"/>
                  </a:solidFill>
                </a:rPr>
                <a:t> </a:t>
              </a:r>
              <a:r>
                <a:rPr lang="en-US" altLang="zh-TW" sz="1600" b="1" baseline="0" dirty="0">
                  <a:solidFill>
                    <a:srgbClr val="00B0F0"/>
                  </a:solidFill>
                </a:rPr>
                <a:t>: </a:t>
              </a:r>
              <a:r>
                <a:rPr lang="en-US" altLang="zh-TW" sz="1600" b="1" baseline="0" dirty="0" smtClean="0">
                  <a:solidFill>
                    <a:srgbClr val="00B0F0"/>
                  </a:solidFill>
                </a:rPr>
                <a:t>V-</a:t>
              </a:r>
              <a:endParaRPr lang="zh-TW" altLang="en-US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3435927" y="1958110"/>
              <a:ext cx="461818" cy="392222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1265381" y="2685285"/>
              <a:ext cx="734642" cy="36223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329245" y="105865"/>
              <a:ext cx="1516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2023/3/31 test result</a:t>
              </a:r>
              <a:endParaRPr lang="zh-TW" altLang="en-US" sz="1200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56101" y="3612901"/>
            <a:ext cx="3498448" cy="2812511"/>
            <a:chOff x="508000" y="3433716"/>
            <a:chExt cx="3498448" cy="281251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9" t="2370" r="12848" b="3677"/>
            <a:stretch/>
          </p:blipFill>
          <p:spPr>
            <a:xfrm>
              <a:off x="508000" y="3672391"/>
              <a:ext cx="3498448" cy="2573836"/>
            </a:xfrm>
            <a:prstGeom prst="rect">
              <a:avLst/>
            </a:prstGeom>
          </p:spPr>
        </p:pic>
        <p:sp>
          <p:nvSpPr>
            <p:cNvPr id="10" name="文字方塊 17"/>
            <p:cNvSpPr txBox="1"/>
            <p:nvPr/>
          </p:nvSpPr>
          <p:spPr>
            <a:xfrm>
              <a:off x="2000023" y="3879386"/>
              <a:ext cx="1357044" cy="31539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600" b="1" dirty="0">
                  <a:solidFill>
                    <a:srgbClr val="FFFF00"/>
                  </a:solidFill>
                </a:rPr>
                <a:t>Ch1</a:t>
              </a:r>
              <a:r>
                <a:rPr lang="en-US" altLang="zh-TW" sz="1600" b="1" baseline="0" dirty="0">
                  <a:solidFill>
                    <a:srgbClr val="FFFF00"/>
                  </a:solidFill>
                </a:rPr>
                <a:t> : </a:t>
              </a:r>
              <a:r>
                <a:rPr lang="en-US" altLang="zh-TW" sz="1600" b="1" baseline="0" dirty="0" smtClean="0">
                  <a:solidFill>
                    <a:srgbClr val="FFFF00"/>
                  </a:solidFill>
                </a:rPr>
                <a:t>V+</a:t>
              </a:r>
              <a:endParaRPr lang="zh-TW" alt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文字方塊 17"/>
            <p:cNvSpPr txBox="1"/>
            <p:nvPr/>
          </p:nvSpPr>
          <p:spPr>
            <a:xfrm>
              <a:off x="642979" y="4801611"/>
              <a:ext cx="1357044" cy="31539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600" b="1" dirty="0" smtClean="0">
                  <a:solidFill>
                    <a:srgbClr val="00B0F0"/>
                  </a:solidFill>
                </a:rPr>
                <a:t>Ch2</a:t>
              </a:r>
              <a:r>
                <a:rPr lang="en-US" altLang="zh-TW" sz="1600" b="1" baseline="0" dirty="0" smtClean="0">
                  <a:solidFill>
                    <a:srgbClr val="00B0F0"/>
                  </a:solidFill>
                </a:rPr>
                <a:t> </a:t>
              </a:r>
              <a:r>
                <a:rPr lang="en-US" altLang="zh-TW" sz="1600" b="1" baseline="0" dirty="0">
                  <a:solidFill>
                    <a:srgbClr val="00B0F0"/>
                  </a:solidFill>
                </a:rPr>
                <a:t>: </a:t>
              </a:r>
              <a:r>
                <a:rPr lang="en-US" altLang="zh-TW" sz="1600" b="1" baseline="0" dirty="0" smtClean="0">
                  <a:solidFill>
                    <a:srgbClr val="00B0F0"/>
                  </a:solidFill>
                </a:rPr>
                <a:t>V-</a:t>
              </a:r>
              <a:endParaRPr lang="zh-TW" altLang="en-US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3312065" y="5117006"/>
              <a:ext cx="484079" cy="36223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1321501" y="5723836"/>
              <a:ext cx="734642" cy="36223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234603" y="3433716"/>
              <a:ext cx="16430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2023/4/07 retest result</a:t>
              </a:r>
              <a:endParaRPr lang="zh-TW" altLang="en-US" sz="1200" dirty="0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3765832" y="796255"/>
            <a:ext cx="607621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The </a:t>
            </a:r>
            <a:r>
              <a:rPr lang="en-US" altLang="zh-TW" sz="1400" dirty="0" smtClean="0"/>
              <a:t>2023/3/31 and 2023/4/07 test result picture is the test r</a:t>
            </a:r>
            <a:r>
              <a:rPr lang="en-US" altLang="zh-TW" sz="1400" dirty="0" smtClean="0"/>
              <a:t>esult for D10 diode. </a:t>
            </a:r>
          </a:p>
          <a:p>
            <a:r>
              <a:rPr lang="en-US" altLang="zh-TW" sz="1400" dirty="0" smtClean="0"/>
              <a:t>The ch1 is V+ point of D10 and t</a:t>
            </a:r>
            <a:r>
              <a:rPr lang="en-US" altLang="zh-TW" sz="1400" dirty="0" smtClean="0"/>
              <a:t>he ch2 is V- point of D10.</a:t>
            </a:r>
          </a:p>
          <a:p>
            <a:r>
              <a:rPr lang="en-US" altLang="zh-TW" sz="1400" dirty="0" smtClean="0"/>
              <a:t>The test point of D10 is shown in schematic.</a:t>
            </a:r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2023/3/31 result shows the ch2 voltage</a:t>
            </a:r>
          </a:p>
          <a:p>
            <a:r>
              <a:rPr lang="en-US" altLang="zh-TW" sz="1400" dirty="0" smtClean="0"/>
              <a:t>scale is set to 100V.</a:t>
            </a:r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2023/4/07 result </a:t>
            </a:r>
            <a:r>
              <a:rPr lang="en-US" altLang="zh-TW" sz="1400" dirty="0" smtClean="0"/>
              <a:t>shows the ch2 voltage</a:t>
            </a:r>
          </a:p>
          <a:p>
            <a:r>
              <a:rPr lang="en-US" altLang="zh-TW" sz="1400" dirty="0" smtClean="0"/>
              <a:t>scale is set to 50V.</a:t>
            </a:r>
          </a:p>
          <a:p>
            <a:endParaRPr lang="en-US" altLang="zh-TW" sz="1400" dirty="0" smtClean="0"/>
          </a:p>
          <a:p>
            <a:r>
              <a:rPr lang="en-US" altLang="zh-TW" sz="1400" dirty="0" smtClean="0"/>
              <a:t>According these result and compared with D10</a:t>
            </a:r>
          </a:p>
          <a:p>
            <a:r>
              <a:rPr lang="en-US" altLang="zh-TW" sz="1400" dirty="0" smtClean="0"/>
              <a:t>specification , please help to advise</a:t>
            </a:r>
          </a:p>
          <a:p>
            <a:r>
              <a:rPr lang="en-US" altLang="zh-TW" sz="1400" dirty="0" smtClean="0"/>
              <a:t>D10 voltage test result.</a:t>
            </a:r>
            <a:endParaRPr lang="zh-TW" altLang="en-US" sz="1400" dirty="0" smtClean="0"/>
          </a:p>
        </p:txBody>
      </p:sp>
      <p:grpSp>
        <p:nvGrpSpPr>
          <p:cNvPr id="26" name="群組 25"/>
          <p:cNvGrpSpPr/>
          <p:nvPr/>
        </p:nvGrpSpPr>
        <p:grpSpPr>
          <a:xfrm>
            <a:off x="3723821" y="5361685"/>
            <a:ext cx="3612861" cy="1082671"/>
            <a:chOff x="0" y="0"/>
            <a:chExt cx="6745432" cy="1735853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6745432" cy="1735853"/>
            </a:xfrm>
            <a:prstGeom prst="rect">
              <a:avLst/>
            </a:prstGeom>
          </p:spPr>
        </p:pic>
        <p:sp>
          <p:nvSpPr>
            <p:cNvPr id="28" name="文字方塊 24"/>
            <p:cNvSpPr txBox="1"/>
            <p:nvPr/>
          </p:nvSpPr>
          <p:spPr>
            <a:xfrm>
              <a:off x="4978112" y="690130"/>
              <a:ext cx="449407" cy="880628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1100">
                <a:solidFill>
                  <a:srgbClr val="FF0000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4756287" y="504724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 smtClean="0"/>
              <a:t>D10  specification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8640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117</Words>
  <Application>Microsoft Office PowerPoint</Application>
  <PresentationFormat>寬螢幕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Shermen_Fang 方舒民 (HQ)</dc:creator>
  <cp:lastModifiedBy>Shermen_Fang 方舒民 (HQ)</cp:lastModifiedBy>
  <cp:revision>6</cp:revision>
  <dcterms:created xsi:type="dcterms:W3CDTF">2023-04-10T02:43:27Z</dcterms:created>
  <dcterms:modified xsi:type="dcterms:W3CDTF">2023-04-10T03:17:36Z</dcterms:modified>
</cp:coreProperties>
</file>