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1480" r:id="rId2"/>
    <p:sldId id="1479" r:id="rId3"/>
    <p:sldId id="1467" r:id="rId4"/>
    <p:sldId id="1473" r:id="rId5"/>
    <p:sldId id="1472" r:id="rId6"/>
    <p:sldId id="1474" r:id="rId7"/>
    <p:sldId id="1478" r:id="rId8"/>
    <p:sldId id="297" r:id="rId9"/>
  </p:sldIdLst>
  <p:sldSz cx="9144000" cy="5143500" type="screen16x9"/>
  <p:notesSz cx="9296400" cy="14770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380895" algn="l" rtl="0" fontAlgn="base">
      <a:spcBef>
        <a:spcPct val="0"/>
      </a:spcBef>
      <a:spcAft>
        <a:spcPct val="0"/>
      </a:spcAft>
      <a:defRPr kern="1200">
        <a:solidFill>
          <a:schemeClr val="tx1"/>
        </a:solidFill>
        <a:latin typeface="Arial" charset="0"/>
        <a:ea typeface="+mn-ea"/>
        <a:cs typeface="+mn-cs"/>
      </a:defRPr>
    </a:lvl2pPr>
    <a:lvl3pPr marL="761790" algn="l" rtl="0" fontAlgn="base">
      <a:spcBef>
        <a:spcPct val="0"/>
      </a:spcBef>
      <a:spcAft>
        <a:spcPct val="0"/>
      </a:spcAft>
      <a:defRPr kern="1200">
        <a:solidFill>
          <a:schemeClr val="tx1"/>
        </a:solidFill>
        <a:latin typeface="Arial" charset="0"/>
        <a:ea typeface="+mn-ea"/>
        <a:cs typeface="+mn-cs"/>
      </a:defRPr>
    </a:lvl3pPr>
    <a:lvl4pPr marL="1142683" algn="l" rtl="0" fontAlgn="base">
      <a:spcBef>
        <a:spcPct val="0"/>
      </a:spcBef>
      <a:spcAft>
        <a:spcPct val="0"/>
      </a:spcAft>
      <a:defRPr kern="1200">
        <a:solidFill>
          <a:schemeClr val="tx1"/>
        </a:solidFill>
        <a:latin typeface="Arial" charset="0"/>
        <a:ea typeface="+mn-ea"/>
        <a:cs typeface="+mn-cs"/>
      </a:defRPr>
    </a:lvl4pPr>
    <a:lvl5pPr marL="1523573" algn="l" rtl="0" fontAlgn="base">
      <a:spcBef>
        <a:spcPct val="0"/>
      </a:spcBef>
      <a:spcAft>
        <a:spcPct val="0"/>
      </a:spcAft>
      <a:defRPr kern="1200">
        <a:solidFill>
          <a:schemeClr val="tx1"/>
        </a:solidFill>
        <a:latin typeface="Arial" charset="0"/>
        <a:ea typeface="+mn-ea"/>
        <a:cs typeface="+mn-cs"/>
      </a:defRPr>
    </a:lvl5pPr>
    <a:lvl6pPr marL="1904467" algn="l" defTabSz="761790" rtl="0" eaLnBrk="1" latinLnBrk="0" hangingPunct="1">
      <a:defRPr kern="1200">
        <a:solidFill>
          <a:schemeClr val="tx1"/>
        </a:solidFill>
        <a:latin typeface="Arial" charset="0"/>
        <a:ea typeface="+mn-ea"/>
        <a:cs typeface="+mn-cs"/>
      </a:defRPr>
    </a:lvl6pPr>
    <a:lvl7pPr marL="2285362" algn="l" defTabSz="761790" rtl="0" eaLnBrk="1" latinLnBrk="0" hangingPunct="1">
      <a:defRPr kern="1200">
        <a:solidFill>
          <a:schemeClr val="tx1"/>
        </a:solidFill>
        <a:latin typeface="Arial" charset="0"/>
        <a:ea typeface="+mn-ea"/>
        <a:cs typeface="+mn-cs"/>
      </a:defRPr>
    </a:lvl7pPr>
    <a:lvl8pPr marL="2666253" algn="l" defTabSz="761790" rtl="0" eaLnBrk="1" latinLnBrk="0" hangingPunct="1">
      <a:defRPr kern="1200">
        <a:solidFill>
          <a:schemeClr val="tx1"/>
        </a:solidFill>
        <a:latin typeface="Arial" charset="0"/>
        <a:ea typeface="+mn-ea"/>
        <a:cs typeface="+mn-cs"/>
      </a:defRPr>
    </a:lvl8pPr>
    <a:lvl9pPr marL="3047146" algn="l" defTabSz="76179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78">
          <p15:clr>
            <a:srgbClr val="A4A3A4"/>
          </p15:clr>
        </p15:guide>
      </p15:sldGuideLst>
    </p:ext>
    <p:ext uri="{2D200454-40CA-4A62-9FC3-DE9A4176ACB9}">
      <p15:notesGuideLst xmlns:p15="http://schemas.microsoft.com/office/powerpoint/2012/main">
        <p15:guide id="1" orient="horz" pos="4652">
          <p15:clr>
            <a:srgbClr val="A4A3A4"/>
          </p15:clr>
        </p15:guide>
        <p15:guide id="2" pos="29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3300"/>
    <a:srgbClr val="FF0000"/>
    <a:srgbClr val="00FF00"/>
    <a:srgbClr val="0000FF"/>
    <a:srgbClr val="FF8585"/>
    <a:srgbClr val="FEE6EB"/>
    <a:srgbClr val="AAAA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4" autoAdjust="0"/>
    <p:restoredTop sz="94386" autoAdjust="0"/>
  </p:normalViewPr>
  <p:slideViewPr>
    <p:cSldViewPr snapToGrid="0">
      <p:cViewPr varScale="1">
        <p:scale>
          <a:sx n="151" d="100"/>
          <a:sy n="151" d="100"/>
        </p:scale>
        <p:origin x="684" y="138"/>
      </p:cViewPr>
      <p:guideLst>
        <p:guide orient="horz" pos="1620"/>
        <p:guide pos="287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2850" y="-96"/>
      </p:cViewPr>
      <p:guideLst>
        <p:guide orient="horz" pos="4652"/>
        <p:guide pos="29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2883" name="Rectangle 3"/>
          <p:cNvSpPr>
            <a:spLocks noGrp="1" noChangeArrowheads="1"/>
          </p:cNvSpPr>
          <p:nvPr>
            <p:ph type="dt" sz="quarter"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22884" name="Rectangle 4"/>
          <p:cNvSpPr>
            <a:spLocks noGrp="1" noChangeArrowheads="1"/>
          </p:cNvSpPr>
          <p:nvPr>
            <p:ph type="ftr" sz="quarter" idx="2"/>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2885" name="Rectangle 5"/>
          <p:cNvSpPr>
            <a:spLocks noGrp="1" noChangeArrowheads="1"/>
          </p:cNvSpPr>
          <p:nvPr>
            <p:ph type="sldNum" sz="quarter" idx="3"/>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8D56EAE8-38CB-4EE5-8A34-F5F49B68F2DE}" type="slidenum">
              <a:rPr lang="en-US"/>
              <a:pPr>
                <a:defRPr/>
              </a:pPr>
              <a:t>‹#›</a:t>
            </a:fld>
            <a:endParaRPr lang="en-US"/>
          </a:p>
        </p:txBody>
      </p:sp>
    </p:spTree>
    <p:extLst>
      <p:ext uri="{BB962C8B-B14F-4D97-AF65-F5344CB8AC3E}">
        <p14:creationId xmlns:p14="http://schemas.microsoft.com/office/powerpoint/2010/main" val="3723007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1859" name="Rectangle 3"/>
          <p:cNvSpPr>
            <a:spLocks noGrp="1" noChangeArrowheads="1"/>
          </p:cNvSpPr>
          <p:nvPr>
            <p:ph type="dt"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74638" y="1108075"/>
            <a:ext cx="9845676" cy="5538788"/>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929854" y="7016308"/>
            <a:ext cx="7436693" cy="6645019"/>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1862" name="Rectangle 6"/>
          <p:cNvSpPr>
            <a:spLocks noGrp="1" noChangeArrowheads="1"/>
          </p:cNvSpPr>
          <p:nvPr>
            <p:ph type="ftr" sz="quarter" idx="4"/>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1863" name="Rectangle 7"/>
          <p:cNvSpPr>
            <a:spLocks noGrp="1" noChangeArrowheads="1"/>
          </p:cNvSpPr>
          <p:nvPr>
            <p:ph type="sldNum" sz="quarter" idx="5"/>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BED2394B-E06C-4DC9-BCC2-551C3DED9AAD}" type="slidenum">
              <a:rPr lang="en-US"/>
              <a:pPr>
                <a:defRPr/>
              </a:pPr>
              <a:t>‹#›</a:t>
            </a:fld>
            <a:endParaRPr lang="en-US"/>
          </a:p>
        </p:txBody>
      </p:sp>
    </p:spTree>
    <p:extLst>
      <p:ext uri="{BB962C8B-B14F-4D97-AF65-F5344CB8AC3E}">
        <p14:creationId xmlns:p14="http://schemas.microsoft.com/office/powerpoint/2010/main" val="3747035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80895" algn="l" rtl="0" eaLnBrk="0" fontAlgn="base" hangingPunct="0">
      <a:spcBef>
        <a:spcPct val="30000"/>
      </a:spcBef>
      <a:spcAft>
        <a:spcPct val="0"/>
      </a:spcAft>
      <a:defRPr sz="1000" kern="1200">
        <a:solidFill>
          <a:schemeClr val="tx1"/>
        </a:solidFill>
        <a:latin typeface="Arial" charset="0"/>
        <a:ea typeface="+mn-ea"/>
        <a:cs typeface="+mn-cs"/>
      </a:defRPr>
    </a:lvl2pPr>
    <a:lvl3pPr marL="761790" algn="l" rtl="0" eaLnBrk="0" fontAlgn="base" hangingPunct="0">
      <a:spcBef>
        <a:spcPct val="30000"/>
      </a:spcBef>
      <a:spcAft>
        <a:spcPct val="0"/>
      </a:spcAft>
      <a:defRPr sz="1000" kern="1200">
        <a:solidFill>
          <a:schemeClr val="tx1"/>
        </a:solidFill>
        <a:latin typeface="Arial" charset="0"/>
        <a:ea typeface="+mn-ea"/>
        <a:cs typeface="+mn-cs"/>
      </a:defRPr>
    </a:lvl3pPr>
    <a:lvl4pPr marL="1142683" algn="l" rtl="0" eaLnBrk="0" fontAlgn="base" hangingPunct="0">
      <a:spcBef>
        <a:spcPct val="30000"/>
      </a:spcBef>
      <a:spcAft>
        <a:spcPct val="0"/>
      </a:spcAft>
      <a:defRPr sz="1000" kern="1200">
        <a:solidFill>
          <a:schemeClr val="tx1"/>
        </a:solidFill>
        <a:latin typeface="Arial" charset="0"/>
        <a:ea typeface="+mn-ea"/>
        <a:cs typeface="+mn-cs"/>
      </a:defRPr>
    </a:lvl4pPr>
    <a:lvl5pPr marL="1523573" algn="l" rtl="0" eaLnBrk="0" fontAlgn="base" hangingPunct="0">
      <a:spcBef>
        <a:spcPct val="30000"/>
      </a:spcBef>
      <a:spcAft>
        <a:spcPct val="0"/>
      </a:spcAft>
      <a:defRPr sz="1000" kern="1200">
        <a:solidFill>
          <a:schemeClr val="tx1"/>
        </a:solidFill>
        <a:latin typeface="Arial" charset="0"/>
        <a:ea typeface="+mn-ea"/>
        <a:cs typeface="+mn-cs"/>
      </a:defRPr>
    </a:lvl5pPr>
    <a:lvl6pPr marL="1904467" algn="l" defTabSz="761790" rtl="0" eaLnBrk="1" latinLnBrk="0" hangingPunct="1">
      <a:defRPr sz="1000" kern="1200">
        <a:solidFill>
          <a:schemeClr val="tx1"/>
        </a:solidFill>
        <a:latin typeface="+mn-lt"/>
        <a:ea typeface="+mn-ea"/>
        <a:cs typeface="+mn-cs"/>
      </a:defRPr>
    </a:lvl6pPr>
    <a:lvl7pPr marL="2285362" algn="l" defTabSz="761790" rtl="0" eaLnBrk="1" latinLnBrk="0" hangingPunct="1">
      <a:defRPr sz="1000" kern="1200">
        <a:solidFill>
          <a:schemeClr val="tx1"/>
        </a:solidFill>
        <a:latin typeface="+mn-lt"/>
        <a:ea typeface="+mn-ea"/>
        <a:cs typeface="+mn-cs"/>
      </a:defRPr>
    </a:lvl7pPr>
    <a:lvl8pPr marL="2666253" algn="l" defTabSz="761790" rtl="0" eaLnBrk="1" latinLnBrk="0" hangingPunct="1">
      <a:defRPr sz="1000" kern="1200">
        <a:solidFill>
          <a:schemeClr val="tx1"/>
        </a:solidFill>
        <a:latin typeface="+mn-lt"/>
        <a:ea typeface="+mn-ea"/>
        <a:cs typeface="+mn-cs"/>
      </a:defRPr>
    </a:lvl8pPr>
    <a:lvl9pPr marL="3047146" algn="l" defTabSz="761790"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80895" indent="0">
              <a:buNone/>
              <a:defRPr sz="1500"/>
            </a:lvl2pPr>
            <a:lvl3pPr marL="761790" indent="0">
              <a:buNone/>
              <a:defRPr sz="1300"/>
            </a:lvl3pPr>
            <a:lvl4pPr marL="1142683" indent="0">
              <a:buNone/>
              <a:defRPr sz="1200"/>
            </a:lvl4pPr>
            <a:lvl5pPr marL="1523573" indent="0">
              <a:buNone/>
              <a:defRPr sz="1200"/>
            </a:lvl5pPr>
            <a:lvl6pPr marL="1904467" indent="0">
              <a:buNone/>
              <a:defRPr sz="1200"/>
            </a:lvl6pPr>
            <a:lvl7pPr marL="2285362" indent="0">
              <a:buNone/>
              <a:defRPr sz="1200"/>
            </a:lvl7pPr>
            <a:lvl8pPr marL="2666253" indent="0">
              <a:buNone/>
              <a:defRPr sz="1200"/>
            </a:lvl8pPr>
            <a:lvl9pPr marL="3047146" indent="0">
              <a:buNone/>
              <a:defRPr sz="1200"/>
            </a:lvl9pPr>
          </a:lstStyle>
          <a:p>
            <a:pPr lvl="0"/>
            <a:r>
              <a:rPr lang="en-US"/>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5" y="889398"/>
            <a:ext cx="4157663"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28" y="1631157"/>
            <a:ext cx="4041775"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8"/>
          </a:xfrm>
        </p:spPr>
        <p:txBody>
          <a:bodyPr anchor="b"/>
          <a:lstStyle>
            <a:lvl1pPr algn="l">
              <a:defRPr sz="27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04788"/>
            <a:ext cx="5111750" cy="4389835"/>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076325"/>
            <a:ext cx="3008313" cy="3518298"/>
          </a:xfrm>
        </p:spPr>
        <p:txBody>
          <a:bodyPr/>
          <a:lstStyle>
            <a:lvl1pPr marL="0" indent="0">
              <a:buNone/>
              <a:defRPr sz="1700"/>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dirty="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3"/>
          </a:xfrm>
        </p:spPr>
        <p:txBody>
          <a:bodyPr anchor="b"/>
          <a:lstStyle>
            <a:lvl1pPr algn="l">
              <a:defRPr sz="23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80895" indent="0">
              <a:buNone/>
              <a:defRPr sz="2300"/>
            </a:lvl2pPr>
            <a:lvl3pPr marL="761790" indent="0">
              <a:buNone/>
              <a:defRPr sz="2000"/>
            </a:lvl3pPr>
            <a:lvl4pPr marL="1142683" indent="0">
              <a:buNone/>
              <a:defRPr sz="1700"/>
            </a:lvl4pPr>
            <a:lvl5pPr marL="1523573" indent="0">
              <a:buNone/>
              <a:defRPr sz="1700"/>
            </a:lvl5pPr>
            <a:lvl6pPr marL="1904467" indent="0">
              <a:buNone/>
              <a:defRPr sz="1700"/>
            </a:lvl6pPr>
            <a:lvl7pPr marL="2285362" indent="0">
              <a:buNone/>
              <a:defRPr sz="1700"/>
            </a:lvl7pPr>
            <a:lvl8pPr marL="2666253" indent="0">
              <a:buNone/>
              <a:defRPr sz="1700"/>
            </a:lvl8pPr>
            <a:lvl9pPr marL="3047146" indent="0">
              <a:buNone/>
              <a:defRPr sz="1700"/>
            </a:lvl9pPr>
          </a:lstStyle>
          <a:p>
            <a:pPr lvl="0"/>
            <a:endParaRPr lang="en-US" noProof="0"/>
          </a:p>
        </p:txBody>
      </p:sp>
      <p:sp>
        <p:nvSpPr>
          <p:cNvPr id="4" name="Text Placeholder 3"/>
          <p:cNvSpPr>
            <a:spLocks noGrp="1"/>
          </p:cNvSpPr>
          <p:nvPr>
            <p:ph type="body" sz="half" idx="2"/>
          </p:nvPr>
        </p:nvSpPr>
        <p:spPr>
          <a:xfrm>
            <a:off x="1792288" y="4025503"/>
            <a:ext cx="5486400" cy="603647"/>
          </a:xfrm>
          <a:noFill/>
          <a:ln w="9525" algn="ctr">
            <a:noFill/>
            <a:miter lim="800000"/>
            <a:headEnd/>
            <a:tailEnd/>
          </a:ln>
        </p:spPr>
        <p:txBody>
          <a:bodyPr vert="horz" wrap="square" lIns="76179" tIns="38088" rIns="76179" bIns="38088"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07157"/>
            <a:ext cx="2141537" cy="430172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31775" y="189311"/>
            <a:ext cx="8458200" cy="610791"/>
          </a:xfrm>
        </p:spPr>
        <p:txBody>
          <a:bodyPr/>
          <a:lstStyle/>
          <a:p>
            <a:r>
              <a:rPr lang="en-US" dirty="0"/>
              <a:t>Click to edit Master title style</a:t>
            </a:r>
          </a:p>
        </p:txBody>
      </p:sp>
      <p:sp>
        <p:nvSpPr>
          <p:cNvPr id="3" name="Slide Number Placeholder 4"/>
          <p:cNvSpPr>
            <a:spLocks noGrp="1"/>
          </p:cNvSpPr>
          <p:nvPr>
            <p:ph type="sldNum" sz="quarter" idx="10"/>
          </p:nvPr>
        </p:nvSpPr>
        <p:spPr/>
        <p:txBody>
          <a:bodyPr/>
          <a:lstStyle>
            <a:lvl1pPr>
              <a:defRPr/>
            </a:lvl1pPr>
          </a:lstStyle>
          <a:p>
            <a:pPr>
              <a:defRPr/>
            </a:pPr>
            <a:fld id="{7FE06908-4681-417E-BEAF-08504F35DDEB}" type="slidenum">
              <a:rPr lang="en-US"/>
              <a:pPr>
                <a:defRPr/>
              </a:pPr>
              <a:t>‹#›</a:t>
            </a:fld>
            <a:endParaRPr lang="en-US"/>
          </a:p>
        </p:txBody>
      </p:sp>
      <p:sp>
        <p:nvSpPr>
          <p:cNvPr id="4" name="Rectangle 14"/>
          <p:cNvSpPr>
            <a:spLocks noGrp="1" noChangeArrowheads="1"/>
          </p:cNvSpPr>
          <p:nvPr>
            <p:ph idx="1" hasCustomPrompt="1"/>
          </p:nvPr>
        </p:nvSpPr>
        <p:spPr>
          <a:xfrm>
            <a:off x="333375" y="889000"/>
            <a:ext cx="8467328" cy="3520281"/>
          </a:xfrm>
        </p:spPr>
        <p:txBody>
          <a:bodyPr/>
          <a:lstStyle>
            <a:lvl1pPr>
              <a:defRPr sz="2500" baseline="0"/>
            </a:lvl1pPr>
            <a:lvl2pPr>
              <a:defRPr sz="2200" baseline="0"/>
            </a:lvl2pPr>
            <a:lvl3pPr>
              <a:defRPr sz="1900" baseline="0"/>
            </a:lvl3pPr>
          </a:lstStyle>
          <a:p>
            <a:r>
              <a:rPr lang="en-US" altLang="en-US" sz="1500" kern="0" dirty="0"/>
              <a:t>Level 1.</a:t>
            </a:r>
          </a:p>
          <a:p>
            <a:pPr lvl="1"/>
            <a:r>
              <a:rPr lang="en-US" altLang="en-US" sz="1500" kern="0" dirty="0"/>
              <a:t>Level 2.</a:t>
            </a:r>
          </a:p>
          <a:p>
            <a:pPr lvl="2"/>
            <a:r>
              <a:rPr lang="en-US" altLang="en-US" sz="1500" kern="0" dirty="0"/>
              <a:t>Level 3.</a:t>
            </a:r>
          </a:p>
          <a:p>
            <a:pPr lvl="2"/>
            <a:r>
              <a:rPr lang="en-US" altLang="en-US" sz="1500" kern="0" dirty="0"/>
              <a:t>Level 4.</a:t>
            </a:r>
          </a:p>
          <a:p>
            <a:pPr lvl="0"/>
            <a:r>
              <a:rPr lang="en-US" altLang="en-US" sz="1500" kern="0" dirty="0"/>
              <a:t>Level 1.</a:t>
            </a:r>
          </a:p>
          <a:p>
            <a:pPr lvl="1"/>
            <a:r>
              <a:rPr lang="en-US" altLang="en-US" sz="1500" kern="0" dirty="0"/>
              <a:t>Level 2.</a:t>
            </a:r>
          </a:p>
          <a:p>
            <a:pPr lvl="1"/>
            <a:endParaRPr lang="en-US" altLang="en-US" sz="1500" kern="0" dirty="0"/>
          </a:p>
          <a:p>
            <a:pPr lvl="0"/>
            <a:r>
              <a:rPr lang="en-US" altLang="en-US" sz="1500" kern="0" dirty="0"/>
              <a:t>Level 1.</a:t>
            </a:r>
          </a:p>
          <a:p>
            <a:pPr lvl="1"/>
            <a:r>
              <a:rPr lang="en-US" altLang="en-US" sz="1500" kern="0" dirty="0"/>
              <a:t>Level 2.</a:t>
            </a:r>
          </a:p>
        </p:txBody>
      </p:sp>
    </p:spTree>
    <p:extLst>
      <p:ext uri="{BB962C8B-B14F-4D97-AF65-F5344CB8AC3E}">
        <p14:creationId xmlns:p14="http://schemas.microsoft.com/office/powerpoint/2010/main" val="3473077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5_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9AC919B-4D01-4240-BDFD-860B66B017A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6263"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Confidential – NDA</a:t>
            </a:r>
            <a:r>
              <a:rPr lang="en-US" sz="700" baseline="0" dirty="0"/>
              <a:t> Restrictions</a:t>
            </a:r>
            <a:endParaRPr lang="en-US" sz="700" dirty="0"/>
          </a:p>
        </p:txBody>
      </p:sp>
    </p:spTree>
    <p:extLst>
      <p:ext uri="{BB962C8B-B14F-4D97-AF65-F5344CB8AC3E}">
        <p14:creationId xmlns:p14="http://schemas.microsoft.com/office/powerpoint/2010/main" val="1041952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5_Title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F557F9C-1201-3A47-8D2D-7E98BF45F03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6263"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12"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Confidential – NDA</a:t>
            </a:r>
            <a:r>
              <a:rPr lang="en-US" sz="700" baseline="0" dirty="0"/>
              <a:t> Restrictions</a:t>
            </a:r>
            <a:endParaRPr lang="en-US" sz="700" dirty="0"/>
          </a:p>
        </p:txBody>
      </p:sp>
    </p:spTree>
    <p:extLst>
      <p:ext uri="{BB962C8B-B14F-4D97-AF65-F5344CB8AC3E}">
        <p14:creationId xmlns:p14="http://schemas.microsoft.com/office/powerpoint/2010/main" val="70401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6_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DD158AE-82CC-924D-B2D9-111EE21E38D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6263"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Confidential – NDA</a:t>
            </a:r>
            <a:r>
              <a:rPr lang="en-US" sz="700" baseline="0" dirty="0"/>
              <a:t> Restrictions</a:t>
            </a:r>
            <a:endParaRPr lang="en-US" sz="700" dirty="0"/>
          </a:p>
        </p:txBody>
      </p:sp>
    </p:spTree>
    <p:extLst>
      <p:ext uri="{BB962C8B-B14F-4D97-AF65-F5344CB8AC3E}">
        <p14:creationId xmlns:p14="http://schemas.microsoft.com/office/powerpoint/2010/main" val="628324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6_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BC35851-DCE0-F247-A73D-CE5DAF7E1A2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6263"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Confidential – NDA</a:t>
            </a:r>
            <a:r>
              <a:rPr lang="en-US" sz="700" baseline="0" dirty="0"/>
              <a:t> Restrictions</a:t>
            </a:r>
            <a:endParaRPr lang="en-US" sz="700" dirty="0"/>
          </a:p>
        </p:txBody>
      </p:sp>
    </p:spTree>
    <p:extLst>
      <p:ext uri="{BB962C8B-B14F-4D97-AF65-F5344CB8AC3E}">
        <p14:creationId xmlns:p14="http://schemas.microsoft.com/office/powerpoint/2010/main" val="79572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4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86DE67D-74D6-E24F-A53E-44A9C5B7527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6263"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Confidential – NDA</a:t>
            </a:r>
            <a:r>
              <a:rPr lang="en-US" sz="700" baseline="0" dirty="0"/>
              <a:t> Restrictions</a:t>
            </a:r>
            <a:endParaRPr lang="en-US" sz="700" dirty="0"/>
          </a:p>
        </p:txBody>
      </p:sp>
    </p:spTree>
    <p:extLst>
      <p:ext uri="{BB962C8B-B14F-4D97-AF65-F5344CB8AC3E}">
        <p14:creationId xmlns:p14="http://schemas.microsoft.com/office/powerpoint/2010/main" val="298706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F552890-0675-5942-BD45-247DCD612F5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264" y="86"/>
            <a:ext cx="9166479" cy="5143413"/>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bg1"/>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dirty="0"/>
              <a:t>Click to edit Master subtitle style</a:t>
            </a:r>
          </a:p>
        </p:txBody>
      </p:sp>
      <p:sp>
        <p:nvSpPr>
          <p:cNvPr id="9"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7355571E-02C7-4909-A943-092A83DD3418}" type="slidenum">
              <a:rPr lang="en-US">
                <a:solidFill>
                  <a:srgbClr val="000000"/>
                </a:solidFill>
              </a:rPr>
              <a:pPr>
                <a:defRPr/>
              </a:pPr>
              <a:t>‹#›</a:t>
            </a:fld>
            <a:endParaRPr lang="en-US">
              <a:solidFill>
                <a:srgbClr val="000000"/>
              </a:solidFill>
            </a:endParaRPr>
          </a:p>
        </p:txBody>
      </p:sp>
      <p:grpSp>
        <p:nvGrpSpPr>
          <p:cNvPr id="16" name="Group 15"/>
          <p:cNvGrpSpPr/>
          <p:nvPr userDrawn="1"/>
        </p:nvGrpSpPr>
        <p:grpSpPr>
          <a:xfrm>
            <a:off x="-12526"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8"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1"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Confidential – NDA</a:t>
            </a:r>
            <a:r>
              <a:rPr lang="en-US" sz="700" baseline="0" dirty="0"/>
              <a:t> Restrictions</a:t>
            </a:r>
            <a:endParaRPr lang="en-US" sz="700" dirty="0"/>
          </a:p>
        </p:txBody>
      </p:sp>
    </p:spTree>
    <p:extLst>
      <p:ext uri="{BB962C8B-B14F-4D97-AF65-F5344CB8AC3E}">
        <p14:creationId xmlns:p14="http://schemas.microsoft.com/office/powerpoint/2010/main" val="3270272787"/>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8_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06B6E4-36B5-2A4D-8795-84CABEE4FA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bg1"/>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solidFill>
                  <a:schemeClr val="bg1"/>
                </a:solidFill>
              </a:defRPr>
            </a:lvl1pPr>
          </a:lstStyle>
          <a:p>
            <a:r>
              <a:rPr lang="en-US" dirty="0"/>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solidFill>
                  <a:schemeClr val="bg1"/>
                </a:solidFill>
              </a:defRPr>
            </a:lvl1pPr>
          </a:lstStyle>
          <a:p>
            <a:pPr>
              <a:defRPr/>
            </a:pPr>
            <a:fld id="{3C7E7816-A48B-4805-9A47-CE865F4F101F}" type="slidenum">
              <a:rPr lang="en-US" smtClean="0">
                <a:solidFill>
                  <a:srgbClr val="FFFFFF"/>
                </a:solidFill>
              </a:rPr>
              <a:pPr>
                <a:defRPr/>
              </a:pPr>
              <a:t>‹#›</a:t>
            </a:fld>
            <a:endParaRPr lang="en-US" dirty="0">
              <a:solidFill>
                <a:srgbClr val="FFFFFF"/>
              </a:solidFill>
            </a:endParaRPr>
          </a:p>
        </p:txBody>
      </p:sp>
      <p:grpSp>
        <p:nvGrpSpPr>
          <p:cNvPr id="20" name="Group 19"/>
          <p:cNvGrpSpPr/>
          <p:nvPr userDrawn="1"/>
        </p:nvGrpSpPr>
        <p:grpSpPr>
          <a:xfrm>
            <a:off x="-6263"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Confidential – NDA</a:t>
            </a:r>
            <a:r>
              <a:rPr lang="en-US" sz="700" baseline="0" dirty="0"/>
              <a:t> Restrictions</a:t>
            </a:r>
            <a:endParaRPr lang="en-US" sz="700" dirty="0"/>
          </a:p>
        </p:txBody>
      </p:sp>
    </p:spTree>
    <p:extLst>
      <p:ext uri="{BB962C8B-B14F-4D97-AF65-F5344CB8AC3E}">
        <p14:creationId xmlns:p14="http://schemas.microsoft.com/office/powerpoint/2010/main" val="189474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78" y="786357"/>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a:endParaRPr lang="en-US"/>
          </a:p>
        </p:txBody>
      </p:sp>
      <p:sp>
        <p:nvSpPr>
          <p:cNvPr id="19" name="Rectangle 18"/>
          <p:cNvSpPr/>
          <p:nvPr userDrawn="1"/>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a:endParaRPr lang="en-US"/>
          </a:p>
        </p:txBody>
      </p:sp>
      <p:sp>
        <p:nvSpPr>
          <p:cNvPr id="1026" name="Rectangle 2"/>
          <p:cNvSpPr>
            <a:spLocks noGrp="1" noChangeArrowheads="1"/>
          </p:cNvSpPr>
          <p:nvPr>
            <p:ph type="title"/>
          </p:nvPr>
        </p:nvSpPr>
        <p:spPr bwMode="auto">
          <a:xfrm>
            <a:off x="231775" y="107163"/>
            <a:ext cx="8458200" cy="610791"/>
          </a:xfrm>
          <a:prstGeom prst="rect">
            <a:avLst/>
          </a:prstGeom>
          <a:noFill/>
          <a:ln w="9525">
            <a:noFill/>
            <a:miter lim="800000"/>
            <a:headEnd/>
            <a:tailEnd/>
          </a:ln>
        </p:spPr>
        <p:txBody>
          <a:bodyPr vert="horz" wrap="square" lIns="76179" tIns="38088" rIns="76179" bIns="3808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33378" y="794149"/>
            <a:ext cx="8467725" cy="3701653"/>
          </a:xfrm>
          <a:prstGeom prst="rect">
            <a:avLst/>
          </a:prstGeom>
          <a:noFill/>
          <a:ln w="9525" algn="ctr">
            <a:noFill/>
            <a:miter lim="800000"/>
            <a:headEnd/>
            <a:tailEnd/>
          </a:ln>
        </p:spPr>
        <p:txBody>
          <a:bodyPr vert="horz" wrap="square" lIns="76179" tIns="38088" rIns="76179" bIns="3808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r">
              <a:defRPr sz="700"/>
            </a:lvl1pPr>
          </a:lstStyle>
          <a:p>
            <a:pPr>
              <a:defRPr/>
            </a:pPr>
            <a:fld id="{B6C70261-DCF8-4A97-9502-E8EEF2364CDE}" type="slidenum">
              <a:rPr lang="en-US"/>
              <a:pPr>
                <a:defRPr/>
              </a:pPr>
              <a:t>‹#›</a:t>
            </a:fld>
            <a:endParaRPr lang="en-US"/>
          </a:p>
        </p:txBody>
      </p:sp>
      <p:sp>
        <p:nvSpPr>
          <p:cNvPr id="23"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Confidential – NDA</a:t>
            </a:r>
            <a:r>
              <a:rPr lang="en-US" sz="700" baseline="0" dirty="0"/>
              <a:t> Restrictions</a:t>
            </a:r>
            <a:endParaRPr lang="en-US" sz="700" dirty="0"/>
          </a:p>
        </p:txBody>
      </p:sp>
      <p:grpSp>
        <p:nvGrpSpPr>
          <p:cNvPr id="16" name="Group 15"/>
          <p:cNvGrpSpPr/>
          <p:nvPr userDrawn="1"/>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7" descr="ti_logo_powerpoint_1_line.png"/>
            <p:cNvPicPr>
              <a:picLocks noChangeAspect="1"/>
            </p:cNvPicPr>
            <p:nvPr userDrawn="1"/>
          </p:nvPicPr>
          <p:blipFill>
            <a:blip r:embed="rId21" cstate="print"/>
            <a:srcRect/>
            <a:stretch>
              <a:fillRect/>
            </a:stretch>
          </p:blipFill>
          <p:spPr bwMode="auto">
            <a:xfrm>
              <a:off x="8593138" y="6440488"/>
              <a:ext cx="1874837" cy="231775"/>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719" r:id="rId1"/>
    <p:sldLayoutId id="2147483725" r:id="rId2"/>
    <p:sldLayoutId id="2147483726" r:id="rId3"/>
    <p:sldLayoutId id="2147483727" r:id="rId4"/>
    <p:sldLayoutId id="2147483728" r:id="rId5"/>
    <p:sldLayoutId id="2147483729" r:id="rId6"/>
    <p:sldLayoutId id="2147483730" r:id="rId7"/>
    <p:sldLayoutId id="2147483731"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 id="2147483718" r:id="rId18"/>
    <p:sldLayoutId id="2147483732" r:id="rId19"/>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895" algn="l" rtl="0" fontAlgn="base">
        <a:lnSpc>
          <a:spcPct val="85000"/>
        </a:lnSpc>
        <a:spcBef>
          <a:spcPct val="0"/>
        </a:spcBef>
        <a:spcAft>
          <a:spcPct val="0"/>
        </a:spcAft>
        <a:defRPr sz="2700" b="1">
          <a:solidFill>
            <a:srgbClr val="FF0000"/>
          </a:solidFill>
          <a:latin typeface="Arial" charset="0"/>
        </a:defRPr>
      </a:lvl6pPr>
      <a:lvl7pPr marL="761790" algn="l" rtl="0" fontAlgn="base">
        <a:lnSpc>
          <a:spcPct val="85000"/>
        </a:lnSpc>
        <a:spcBef>
          <a:spcPct val="0"/>
        </a:spcBef>
        <a:spcAft>
          <a:spcPct val="0"/>
        </a:spcAft>
        <a:defRPr sz="2700" b="1">
          <a:solidFill>
            <a:srgbClr val="FF0000"/>
          </a:solidFill>
          <a:latin typeface="Arial" charset="0"/>
        </a:defRPr>
      </a:lvl7pPr>
      <a:lvl8pPr marL="1142683" algn="l" rtl="0" fontAlgn="base">
        <a:lnSpc>
          <a:spcPct val="85000"/>
        </a:lnSpc>
        <a:spcBef>
          <a:spcPct val="0"/>
        </a:spcBef>
        <a:spcAft>
          <a:spcPct val="0"/>
        </a:spcAft>
        <a:defRPr sz="2700" b="1">
          <a:solidFill>
            <a:srgbClr val="FF0000"/>
          </a:solidFill>
          <a:latin typeface="Arial" charset="0"/>
        </a:defRPr>
      </a:lvl8pPr>
      <a:lvl9pPr marL="1523573" algn="l" rtl="0" fontAlgn="base">
        <a:lnSpc>
          <a:spcPct val="85000"/>
        </a:lnSpc>
        <a:spcBef>
          <a:spcPct val="0"/>
        </a:spcBef>
        <a:spcAft>
          <a:spcPct val="0"/>
        </a:spcAft>
        <a:defRPr sz="2700" b="1">
          <a:solidFill>
            <a:srgbClr val="FF0000"/>
          </a:solidFill>
          <a:latin typeface="Arial" charset="0"/>
        </a:defRPr>
      </a:lvl9pPr>
    </p:titleStyle>
    <p:bodyStyle>
      <a:lvl1pPr marL="189124" indent="-189124" algn="l" rtl="0" eaLnBrk="0" fontAlgn="base" hangingPunct="0">
        <a:spcBef>
          <a:spcPts val="667"/>
        </a:spcBef>
        <a:spcAft>
          <a:spcPct val="0"/>
        </a:spcAft>
        <a:buChar char="•"/>
        <a:defRPr sz="1800">
          <a:solidFill>
            <a:schemeClr val="tx1"/>
          </a:solidFill>
          <a:latin typeface="+mn-lt"/>
          <a:ea typeface="+mn-ea"/>
          <a:cs typeface="+mn-cs"/>
        </a:defRPr>
      </a:lvl1pPr>
      <a:lvl2pPr marL="478763" indent="-194416" algn="l" rtl="0" eaLnBrk="0" fontAlgn="base" hangingPunct="0">
        <a:spcBef>
          <a:spcPct val="20000"/>
        </a:spcBef>
        <a:spcAft>
          <a:spcPct val="0"/>
        </a:spcAft>
        <a:buChar char="–"/>
        <a:defRPr sz="1600">
          <a:solidFill>
            <a:schemeClr val="tx1"/>
          </a:solidFill>
          <a:latin typeface="+mn-lt"/>
        </a:defRPr>
      </a:lvl2pPr>
      <a:lvl3pPr marL="711530" indent="-137548" algn="l" rtl="0" eaLnBrk="0" fontAlgn="base" hangingPunct="0">
        <a:spcBef>
          <a:spcPct val="15000"/>
        </a:spcBef>
        <a:spcAft>
          <a:spcPct val="0"/>
        </a:spcAft>
        <a:buChar char="•"/>
        <a:defRPr sz="1600">
          <a:solidFill>
            <a:schemeClr val="tx1"/>
          </a:solidFill>
          <a:latin typeface="+mn-lt"/>
        </a:defRPr>
      </a:lvl3pPr>
      <a:lvl4pPr marL="1001168" indent="-194416" algn="l" rtl="0" eaLnBrk="0" fontAlgn="base" hangingPunct="0">
        <a:spcBef>
          <a:spcPct val="5000"/>
        </a:spcBef>
        <a:spcAft>
          <a:spcPct val="0"/>
        </a:spcAft>
        <a:buChar char="–"/>
        <a:defRPr sz="1600">
          <a:solidFill>
            <a:schemeClr val="tx1"/>
          </a:solidFill>
          <a:latin typeface="+mn-lt"/>
        </a:defRPr>
      </a:lvl4pPr>
      <a:lvl5pPr marL="1240546" indent="-144163" algn="l" rtl="0" eaLnBrk="0" fontAlgn="base" hangingPunct="0">
        <a:spcBef>
          <a:spcPct val="0"/>
        </a:spcBef>
        <a:spcAft>
          <a:spcPct val="0"/>
        </a:spcAft>
        <a:buChar char="»"/>
        <a:defRPr sz="1600">
          <a:solidFill>
            <a:schemeClr val="tx1"/>
          </a:solidFill>
          <a:latin typeface="+mn-lt"/>
        </a:defRPr>
      </a:lvl5pPr>
      <a:lvl6pPr marL="1621441" indent="-144163" algn="l" rtl="0" fontAlgn="base">
        <a:spcBef>
          <a:spcPct val="0"/>
        </a:spcBef>
        <a:spcAft>
          <a:spcPct val="0"/>
        </a:spcAft>
        <a:buChar char="»"/>
        <a:defRPr sz="1300">
          <a:solidFill>
            <a:schemeClr val="tx1"/>
          </a:solidFill>
          <a:latin typeface="+mn-lt"/>
        </a:defRPr>
      </a:lvl6pPr>
      <a:lvl7pPr marL="2002336" indent="-144163" algn="l" rtl="0" fontAlgn="base">
        <a:spcBef>
          <a:spcPct val="0"/>
        </a:spcBef>
        <a:spcAft>
          <a:spcPct val="0"/>
        </a:spcAft>
        <a:buChar char="»"/>
        <a:defRPr sz="1300">
          <a:solidFill>
            <a:schemeClr val="tx1"/>
          </a:solidFill>
          <a:latin typeface="+mn-lt"/>
        </a:defRPr>
      </a:lvl7pPr>
      <a:lvl8pPr marL="2383230" indent="-144163" algn="l" rtl="0" fontAlgn="base">
        <a:spcBef>
          <a:spcPct val="0"/>
        </a:spcBef>
        <a:spcAft>
          <a:spcPct val="0"/>
        </a:spcAft>
        <a:buChar char="»"/>
        <a:defRPr sz="1300">
          <a:solidFill>
            <a:schemeClr val="tx1"/>
          </a:solidFill>
          <a:latin typeface="+mn-lt"/>
        </a:defRPr>
      </a:lvl8pPr>
      <a:lvl9pPr marL="2764124" indent="-144163" algn="l" rtl="0" fontAlgn="base">
        <a:spcBef>
          <a:spcPct val="0"/>
        </a:spcBef>
        <a:spcAft>
          <a:spcPct val="0"/>
        </a:spcAft>
        <a:buChar char="»"/>
        <a:defRPr sz="1300">
          <a:solidFill>
            <a:schemeClr val="tx1"/>
          </a:solidFill>
          <a:latin typeface="+mn-lt"/>
        </a:defRPr>
      </a:lvl9pPr>
    </p:bodyStyle>
    <p:otherStyle>
      <a:defPPr>
        <a:defRPr lang="en-US"/>
      </a:defPPr>
      <a:lvl1pPr marL="0" algn="l" defTabSz="761790" rtl="0" eaLnBrk="1" latinLnBrk="0" hangingPunct="1">
        <a:defRPr sz="1500" kern="1200">
          <a:solidFill>
            <a:schemeClr val="tx1"/>
          </a:solidFill>
          <a:latin typeface="+mn-lt"/>
          <a:ea typeface="+mn-ea"/>
          <a:cs typeface="+mn-cs"/>
        </a:defRPr>
      </a:lvl1pPr>
      <a:lvl2pPr marL="380895" algn="l" defTabSz="761790" rtl="0" eaLnBrk="1" latinLnBrk="0" hangingPunct="1">
        <a:defRPr sz="1500" kern="1200">
          <a:solidFill>
            <a:schemeClr val="tx1"/>
          </a:solidFill>
          <a:latin typeface="+mn-lt"/>
          <a:ea typeface="+mn-ea"/>
          <a:cs typeface="+mn-cs"/>
        </a:defRPr>
      </a:lvl2pPr>
      <a:lvl3pPr marL="761790" algn="l" defTabSz="761790" rtl="0" eaLnBrk="1" latinLnBrk="0" hangingPunct="1">
        <a:defRPr sz="1500" kern="1200">
          <a:solidFill>
            <a:schemeClr val="tx1"/>
          </a:solidFill>
          <a:latin typeface="+mn-lt"/>
          <a:ea typeface="+mn-ea"/>
          <a:cs typeface="+mn-cs"/>
        </a:defRPr>
      </a:lvl3pPr>
      <a:lvl4pPr marL="1142683" algn="l" defTabSz="761790" rtl="0" eaLnBrk="1" latinLnBrk="0" hangingPunct="1">
        <a:defRPr sz="1500" kern="1200">
          <a:solidFill>
            <a:schemeClr val="tx1"/>
          </a:solidFill>
          <a:latin typeface="+mn-lt"/>
          <a:ea typeface="+mn-ea"/>
          <a:cs typeface="+mn-cs"/>
        </a:defRPr>
      </a:lvl4pPr>
      <a:lvl5pPr marL="1523573" algn="l" defTabSz="761790" rtl="0" eaLnBrk="1" latinLnBrk="0" hangingPunct="1">
        <a:defRPr sz="1500" kern="1200">
          <a:solidFill>
            <a:schemeClr val="tx1"/>
          </a:solidFill>
          <a:latin typeface="+mn-lt"/>
          <a:ea typeface="+mn-ea"/>
          <a:cs typeface="+mn-cs"/>
        </a:defRPr>
      </a:lvl5pPr>
      <a:lvl6pPr marL="1904467" algn="l" defTabSz="761790" rtl="0" eaLnBrk="1" latinLnBrk="0" hangingPunct="1">
        <a:defRPr sz="1500" kern="1200">
          <a:solidFill>
            <a:schemeClr val="tx1"/>
          </a:solidFill>
          <a:latin typeface="+mn-lt"/>
          <a:ea typeface="+mn-ea"/>
          <a:cs typeface="+mn-cs"/>
        </a:defRPr>
      </a:lvl6pPr>
      <a:lvl7pPr marL="2285362" algn="l" defTabSz="761790" rtl="0" eaLnBrk="1" latinLnBrk="0" hangingPunct="1">
        <a:defRPr sz="1500" kern="1200">
          <a:solidFill>
            <a:schemeClr val="tx1"/>
          </a:solidFill>
          <a:latin typeface="+mn-lt"/>
          <a:ea typeface="+mn-ea"/>
          <a:cs typeface="+mn-cs"/>
        </a:defRPr>
      </a:lvl7pPr>
      <a:lvl8pPr marL="2666253" algn="l" defTabSz="761790" rtl="0" eaLnBrk="1" latinLnBrk="0" hangingPunct="1">
        <a:defRPr sz="1500" kern="1200">
          <a:solidFill>
            <a:schemeClr val="tx1"/>
          </a:solidFill>
          <a:latin typeface="+mn-lt"/>
          <a:ea typeface="+mn-ea"/>
          <a:cs typeface="+mn-cs"/>
        </a:defRPr>
      </a:lvl8pPr>
      <a:lvl9pPr marL="3047146" algn="l" defTabSz="76179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hyperlink" Target="http://www.ti.com/legal/termsofsale.html"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CF2D8-11C3-4739-98C7-615058269AF9}"/>
              </a:ext>
            </a:extLst>
          </p:cNvPr>
          <p:cNvSpPr>
            <a:spLocks noGrp="1"/>
          </p:cNvSpPr>
          <p:nvPr>
            <p:ph type="ctrTitle"/>
          </p:nvPr>
        </p:nvSpPr>
        <p:spPr/>
        <p:txBody>
          <a:bodyPr/>
          <a:lstStyle/>
          <a:p>
            <a:r>
              <a:rPr lang="en-US" dirty="0"/>
              <a:t>LMR5142/30 EMI Results</a:t>
            </a:r>
          </a:p>
        </p:txBody>
      </p:sp>
      <p:sp>
        <p:nvSpPr>
          <p:cNvPr id="3" name="Subtitle 2">
            <a:extLst>
              <a:ext uri="{FF2B5EF4-FFF2-40B4-BE49-F238E27FC236}">
                <a16:creationId xmlns:a16="http://schemas.microsoft.com/office/drawing/2014/main" id="{DB28CE3E-1EAD-4887-9C70-CA27EB12DA6F}"/>
              </a:ext>
            </a:extLst>
          </p:cNvPr>
          <p:cNvSpPr>
            <a:spLocks noGrp="1"/>
          </p:cNvSpPr>
          <p:nvPr>
            <p:ph type="subTitle" idx="1"/>
          </p:nvPr>
        </p:nvSpPr>
        <p:spPr/>
        <p:txBody>
          <a:bodyPr/>
          <a:lstStyle/>
          <a:p>
            <a:r>
              <a:rPr lang="en-US" dirty="0"/>
              <a:t>6/9/2023</a:t>
            </a:r>
          </a:p>
        </p:txBody>
      </p:sp>
      <p:sp>
        <p:nvSpPr>
          <p:cNvPr id="4" name="Slide Number Placeholder 3">
            <a:extLst>
              <a:ext uri="{FF2B5EF4-FFF2-40B4-BE49-F238E27FC236}">
                <a16:creationId xmlns:a16="http://schemas.microsoft.com/office/drawing/2014/main" id="{69CD22BF-D29A-45BE-8F0A-FD039B2E8B11}"/>
              </a:ext>
            </a:extLst>
          </p:cNvPr>
          <p:cNvSpPr>
            <a:spLocks noGrp="1"/>
          </p:cNvSpPr>
          <p:nvPr>
            <p:ph type="sldNum" sz="quarter" idx="10"/>
          </p:nvPr>
        </p:nvSpPr>
        <p:spPr/>
        <p:txBody>
          <a:bodyPr/>
          <a:lstStyle/>
          <a:p>
            <a:pPr>
              <a:defRPr/>
            </a:pPr>
            <a:fld id="{03BA23CF-AA30-4A18-B744-605C3E9DBF07}" type="slidenum">
              <a:rPr lang="en-US" smtClean="0"/>
              <a:pPr>
                <a:defRPr/>
              </a:pPr>
              <a:t>1</a:t>
            </a:fld>
            <a:endParaRPr lang="en-US"/>
          </a:p>
        </p:txBody>
      </p:sp>
    </p:spTree>
    <p:extLst>
      <p:ext uri="{BB962C8B-B14F-4D97-AF65-F5344CB8AC3E}">
        <p14:creationId xmlns:p14="http://schemas.microsoft.com/office/powerpoint/2010/main" val="2762999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6C313-4065-4117-8A21-D678A35A111F}"/>
              </a:ext>
            </a:extLst>
          </p:cNvPr>
          <p:cNvSpPr>
            <a:spLocks noGrp="1"/>
          </p:cNvSpPr>
          <p:nvPr>
            <p:ph type="title"/>
          </p:nvPr>
        </p:nvSpPr>
        <p:spPr/>
        <p:txBody>
          <a:bodyPr/>
          <a:lstStyle/>
          <a:p>
            <a:r>
              <a:rPr lang="en-US" dirty="0"/>
              <a:t>LMR51420</a:t>
            </a:r>
          </a:p>
        </p:txBody>
      </p:sp>
      <p:sp>
        <p:nvSpPr>
          <p:cNvPr id="3" name="Slide Number Placeholder 2">
            <a:extLst>
              <a:ext uri="{FF2B5EF4-FFF2-40B4-BE49-F238E27FC236}">
                <a16:creationId xmlns:a16="http://schemas.microsoft.com/office/drawing/2014/main" id="{44A263D9-8A78-4292-9CF8-2A3A7B3E9DAE}"/>
              </a:ext>
            </a:extLst>
          </p:cNvPr>
          <p:cNvSpPr>
            <a:spLocks noGrp="1"/>
          </p:cNvSpPr>
          <p:nvPr>
            <p:ph type="sldNum" sz="quarter" idx="10"/>
          </p:nvPr>
        </p:nvSpPr>
        <p:spPr/>
        <p:txBody>
          <a:bodyPr/>
          <a:lstStyle/>
          <a:p>
            <a:pPr>
              <a:defRPr/>
            </a:pPr>
            <a:fld id="{7FE06908-4681-417E-BEAF-08504F35DDEB}" type="slidenum">
              <a:rPr lang="en-US" smtClean="0"/>
              <a:pPr>
                <a:defRPr/>
              </a:pPr>
              <a:t>2</a:t>
            </a:fld>
            <a:endParaRPr lang="en-US"/>
          </a:p>
        </p:txBody>
      </p:sp>
      <p:sp>
        <p:nvSpPr>
          <p:cNvPr id="4" name="Content Placeholder 3">
            <a:extLst>
              <a:ext uri="{FF2B5EF4-FFF2-40B4-BE49-F238E27FC236}">
                <a16:creationId xmlns:a16="http://schemas.microsoft.com/office/drawing/2014/main" id="{9D855203-8823-4DED-8008-B2C2E335B739}"/>
              </a:ext>
            </a:extLst>
          </p:cNvPr>
          <p:cNvSpPr>
            <a:spLocks noGrp="1"/>
          </p:cNvSpPr>
          <p:nvPr>
            <p:ph idx="1"/>
          </p:nvPr>
        </p:nvSpPr>
        <p:spPr/>
        <p:txBody>
          <a:bodyPr/>
          <a:lstStyle/>
          <a:p>
            <a:r>
              <a:rPr lang="en-US" dirty="0"/>
              <a:t>12V-5V/2A</a:t>
            </a:r>
          </a:p>
        </p:txBody>
      </p:sp>
    </p:spTree>
    <p:extLst>
      <p:ext uri="{BB962C8B-B14F-4D97-AF65-F5344CB8AC3E}">
        <p14:creationId xmlns:p14="http://schemas.microsoft.com/office/powerpoint/2010/main" val="3052396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F979A-84E9-480F-B9CE-DDF2C868918E}"/>
              </a:ext>
            </a:extLst>
          </p:cNvPr>
          <p:cNvSpPr>
            <a:spLocks noGrp="1"/>
          </p:cNvSpPr>
          <p:nvPr>
            <p:ph type="title"/>
          </p:nvPr>
        </p:nvSpPr>
        <p:spPr/>
        <p:txBody>
          <a:bodyPr/>
          <a:lstStyle/>
          <a:p>
            <a:r>
              <a:rPr lang="en-US" dirty="0"/>
              <a:t>CISPR32 CEV LMR51420  12Vin 5V 2A V+</a:t>
            </a:r>
          </a:p>
        </p:txBody>
      </p:sp>
      <p:sp>
        <p:nvSpPr>
          <p:cNvPr id="3" name="Slide Number Placeholder 2">
            <a:extLst>
              <a:ext uri="{FF2B5EF4-FFF2-40B4-BE49-F238E27FC236}">
                <a16:creationId xmlns:a16="http://schemas.microsoft.com/office/drawing/2014/main" id="{FB0C869E-B3DC-436F-B401-27375764AE7E}"/>
              </a:ext>
            </a:extLst>
          </p:cNvPr>
          <p:cNvSpPr>
            <a:spLocks noGrp="1"/>
          </p:cNvSpPr>
          <p:nvPr>
            <p:ph type="sldNum" sz="quarter" idx="10"/>
          </p:nvPr>
        </p:nvSpPr>
        <p:spPr/>
        <p:txBody>
          <a:bodyPr/>
          <a:lstStyle/>
          <a:p>
            <a:pPr>
              <a:defRPr/>
            </a:pPr>
            <a:fld id="{7FE06908-4681-417E-BEAF-08504F35DDEB}" type="slidenum">
              <a:rPr lang="en-US" smtClean="0"/>
              <a:pPr>
                <a:defRPr/>
              </a:pPr>
              <a:t>3</a:t>
            </a:fld>
            <a:endParaRPr lang="en-US"/>
          </a:p>
        </p:txBody>
      </p:sp>
      <p:sp>
        <p:nvSpPr>
          <p:cNvPr id="5" name="Rectangle 4">
            <a:extLst>
              <a:ext uri="{FF2B5EF4-FFF2-40B4-BE49-F238E27FC236}">
                <a16:creationId xmlns:a16="http://schemas.microsoft.com/office/drawing/2014/main" id="{02B916A0-1E5E-4FE0-B79B-36937F4F9474}"/>
              </a:ext>
            </a:extLst>
          </p:cNvPr>
          <p:cNvSpPr/>
          <p:nvPr/>
        </p:nvSpPr>
        <p:spPr>
          <a:xfrm>
            <a:off x="422413" y="1157095"/>
            <a:ext cx="2249334" cy="646331"/>
          </a:xfrm>
          <a:prstGeom prst="rect">
            <a:avLst/>
          </a:prstGeom>
        </p:spPr>
        <p:txBody>
          <a:bodyPr wrap="none">
            <a:spAutoFit/>
          </a:bodyPr>
          <a:lstStyle/>
          <a:p>
            <a:r>
              <a:rPr lang="en-US" dirty="0"/>
              <a:t>NO FILTER</a:t>
            </a:r>
          </a:p>
          <a:p>
            <a:r>
              <a:rPr lang="en-US" dirty="0"/>
              <a:t>On LMR51420EVM </a:t>
            </a:r>
          </a:p>
        </p:txBody>
      </p:sp>
      <p:pic>
        <p:nvPicPr>
          <p:cNvPr id="6" name="Picture 5">
            <a:extLst>
              <a:ext uri="{FF2B5EF4-FFF2-40B4-BE49-F238E27FC236}">
                <a16:creationId xmlns:a16="http://schemas.microsoft.com/office/drawing/2014/main" id="{5D997449-69B5-466F-A63D-BC73E024DC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04432" y="800102"/>
            <a:ext cx="4806406" cy="3887181"/>
          </a:xfrm>
          <a:prstGeom prst="rect">
            <a:avLst/>
          </a:prstGeom>
        </p:spPr>
      </p:pic>
    </p:spTree>
    <p:extLst>
      <p:ext uri="{BB962C8B-B14F-4D97-AF65-F5344CB8AC3E}">
        <p14:creationId xmlns:p14="http://schemas.microsoft.com/office/powerpoint/2010/main" val="171797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6C313-4065-4117-8A21-D678A35A111F}"/>
              </a:ext>
            </a:extLst>
          </p:cNvPr>
          <p:cNvSpPr>
            <a:spLocks noGrp="1"/>
          </p:cNvSpPr>
          <p:nvPr>
            <p:ph type="title"/>
          </p:nvPr>
        </p:nvSpPr>
        <p:spPr/>
        <p:txBody>
          <a:bodyPr/>
          <a:lstStyle/>
          <a:p>
            <a:r>
              <a:rPr lang="en-US" dirty="0"/>
              <a:t>LMR51430</a:t>
            </a:r>
          </a:p>
        </p:txBody>
      </p:sp>
      <p:sp>
        <p:nvSpPr>
          <p:cNvPr id="3" name="Slide Number Placeholder 2">
            <a:extLst>
              <a:ext uri="{FF2B5EF4-FFF2-40B4-BE49-F238E27FC236}">
                <a16:creationId xmlns:a16="http://schemas.microsoft.com/office/drawing/2014/main" id="{44A263D9-8A78-4292-9CF8-2A3A7B3E9DAE}"/>
              </a:ext>
            </a:extLst>
          </p:cNvPr>
          <p:cNvSpPr>
            <a:spLocks noGrp="1"/>
          </p:cNvSpPr>
          <p:nvPr>
            <p:ph type="sldNum" sz="quarter" idx="10"/>
          </p:nvPr>
        </p:nvSpPr>
        <p:spPr/>
        <p:txBody>
          <a:bodyPr/>
          <a:lstStyle/>
          <a:p>
            <a:pPr>
              <a:defRPr/>
            </a:pPr>
            <a:fld id="{7FE06908-4681-417E-BEAF-08504F35DDEB}" type="slidenum">
              <a:rPr lang="en-US" smtClean="0"/>
              <a:pPr>
                <a:defRPr/>
              </a:pPr>
              <a:t>4</a:t>
            </a:fld>
            <a:endParaRPr lang="en-US"/>
          </a:p>
        </p:txBody>
      </p:sp>
      <p:sp>
        <p:nvSpPr>
          <p:cNvPr id="4" name="Content Placeholder 3">
            <a:extLst>
              <a:ext uri="{FF2B5EF4-FFF2-40B4-BE49-F238E27FC236}">
                <a16:creationId xmlns:a16="http://schemas.microsoft.com/office/drawing/2014/main" id="{9D855203-8823-4DED-8008-B2C2E335B739}"/>
              </a:ext>
            </a:extLst>
          </p:cNvPr>
          <p:cNvSpPr>
            <a:spLocks noGrp="1"/>
          </p:cNvSpPr>
          <p:nvPr>
            <p:ph idx="1"/>
          </p:nvPr>
        </p:nvSpPr>
        <p:spPr/>
        <p:txBody>
          <a:bodyPr/>
          <a:lstStyle/>
          <a:p>
            <a:r>
              <a:rPr lang="en-US" dirty="0"/>
              <a:t>24V-5V/3A</a:t>
            </a:r>
          </a:p>
        </p:txBody>
      </p:sp>
    </p:spTree>
    <p:extLst>
      <p:ext uri="{BB962C8B-B14F-4D97-AF65-F5344CB8AC3E}">
        <p14:creationId xmlns:p14="http://schemas.microsoft.com/office/powerpoint/2010/main" val="923258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5D4C-B187-4556-B2C6-65F892D23FCF}"/>
              </a:ext>
            </a:extLst>
          </p:cNvPr>
          <p:cNvSpPr>
            <a:spLocks noGrp="1"/>
          </p:cNvSpPr>
          <p:nvPr>
            <p:ph type="title"/>
          </p:nvPr>
        </p:nvSpPr>
        <p:spPr/>
        <p:txBody>
          <a:bodyPr/>
          <a:lstStyle/>
          <a:p>
            <a:r>
              <a:rPr lang="en-US" dirty="0"/>
              <a:t>CISPR32 CEV LMR51430  24Vin 5V 3A</a:t>
            </a:r>
          </a:p>
        </p:txBody>
      </p:sp>
      <p:sp>
        <p:nvSpPr>
          <p:cNvPr id="3" name="Slide Number Placeholder 2">
            <a:extLst>
              <a:ext uri="{FF2B5EF4-FFF2-40B4-BE49-F238E27FC236}">
                <a16:creationId xmlns:a16="http://schemas.microsoft.com/office/drawing/2014/main" id="{493ABCDF-A366-45F7-B23C-AC50F14F994D}"/>
              </a:ext>
            </a:extLst>
          </p:cNvPr>
          <p:cNvSpPr>
            <a:spLocks noGrp="1"/>
          </p:cNvSpPr>
          <p:nvPr>
            <p:ph type="sldNum" sz="quarter" idx="10"/>
          </p:nvPr>
        </p:nvSpPr>
        <p:spPr/>
        <p:txBody>
          <a:bodyPr/>
          <a:lstStyle/>
          <a:p>
            <a:pPr>
              <a:defRPr/>
            </a:pPr>
            <a:fld id="{7FE06908-4681-417E-BEAF-08504F35DDEB}" type="slidenum">
              <a:rPr lang="en-US" smtClean="0"/>
              <a:pPr>
                <a:defRPr/>
              </a:pPr>
              <a:t>5</a:t>
            </a:fld>
            <a:endParaRPr lang="en-US"/>
          </a:p>
        </p:txBody>
      </p:sp>
      <p:pic>
        <p:nvPicPr>
          <p:cNvPr id="6" name="Content Placeholder 5">
            <a:extLst>
              <a:ext uri="{FF2B5EF4-FFF2-40B4-BE49-F238E27FC236}">
                <a16:creationId xmlns:a16="http://schemas.microsoft.com/office/drawing/2014/main" id="{96DA4E14-D32E-43E2-9ABF-CD6D273F966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082217" y="1017984"/>
            <a:ext cx="4358498" cy="3519488"/>
          </a:xfrm>
        </p:spPr>
      </p:pic>
      <p:sp>
        <p:nvSpPr>
          <p:cNvPr id="4" name="Rectangle 3">
            <a:extLst>
              <a:ext uri="{FF2B5EF4-FFF2-40B4-BE49-F238E27FC236}">
                <a16:creationId xmlns:a16="http://schemas.microsoft.com/office/drawing/2014/main" id="{AF3D95D0-E201-4E52-9401-567F0BC30856}"/>
              </a:ext>
            </a:extLst>
          </p:cNvPr>
          <p:cNvSpPr/>
          <p:nvPr/>
        </p:nvSpPr>
        <p:spPr>
          <a:xfrm>
            <a:off x="527610" y="1205647"/>
            <a:ext cx="2287806" cy="646331"/>
          </a:xfrm>
          <a:prstGeom prst="rect">
            <a:avLst/>
          </a:prstGeom>
        </p:spPr>
        <p:txBody>
          <a:bodyPr wrap="none">
            <a:spAutoFit/>
          </a:bodyPr>
          <a:lstStyle/>
          <a:p>
            <a:r>
              <a:rPr lang="en-US" dirty="0"/>
              <a:t>NO FILTER</a:t>
            </a:r>
          </a:p>
          <a:p>
            <a:r>
              <a:rPr lang="en-US" dirty="0"/>
              <a:t>ON LMR51430EVM </a:t>
            </a:r>
          </a:p>
        </p:txBody>
      </p:sp>
    </p:spTree>
    <p:extLst>
      <p:ext uri="{BB962C8B-B14F-4D97-AF65-F5344CB8AC3E}">
        <p14:creationId xmlns:p14="http://schemas.microsoft.com/office/powerpoint/2010/main" val="2750183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C7124-F176-4D22-A807-B03AE49B1A3A}"/>
              </a:ext>
            </a:extLst>
          </p:cNvPr>
          <p:cNvSpPr>
            <a:spLocks noGrp="1"/>
          </p:cNvSpPr>
          <p:nvPr>
            <p:ph type="title"/>
          </p:nvPr>
        </p:nvSpPr>
        <p:spPr/>
        <p:txBody>
          <a:bodyPr/>
          <a:lstStyle/>
          <a:p>
            <a:r>
              <a:rPr lang="en-US" dirty="0"/>
              <a:t>CISPR32 CEV LMR51420  24Vin 5V 3A</a:t>
            </a:r>
          </a:p>
        </p:txBody>
      </p:sp>
      <p:sp>
        <p:nvSpPr>
          <p:cNvPr id="3" name="Slide Number Placeholder 2">
            <a:extLst>
              <a:ext uri="{FF2B5EF4-FFF2-40B4-BE49-F238E27FC236}">
                <a16:creationId xmlns:a16="http://schemas.microsoft.com/office/drawing/2014/main" id="{E1D58E03-8D98-4FEC-A681-CE5826896917}"/>
              </a:ext>
            </a:extLst>
          </p:cNvPr>
          <p:cNvSpPr>
            <a:spLocks noGrp="1"/>
          </p:cNvSpPr>
          <p:nvPr>
            <p:ph type="sldNum" sz="quarter" idx="10"/>
          </p:nvPr>
        </p:nvSpPr>
        <p:spPr/>
        <p:txBody>
          <a:bodyPr/>
          <a:lstStyle/>
          <a:p>
            <a:pPr>
              <a:defRPr/>
            </a:pPr>
            <a:fld id="{7FE06908-4681-417E-BEAF-08504F35DDEB}" type="slidenum">
              <a:rPr lang="en-US" smtClean="0"/>
              <a:pPr>
                <a:defRPr/>
              </a:pPr>
              <a:t>6</a:t>
            </a:fld>
            <a:endParaRPr lang="en-US"/>
          </a:p>
        </p:txBody>
      </p:sp>
      <p:pic>
        <p:nvPicPr>
          <p:cNvPr id="6" name="Content Placeholder 5">
            <a:extLst>
              <a:ext uri="{FF2B5EF4-FFF2-40B4-BE49-F238E27FC236}">
                <a16:creationId xmlns:a16="http://schemas.microsoft.com/office/drawing/2014/main" id="{8255D669-60D7-48D5-8AA8-BE72F3B250EC}"/>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59373" y="812006"/>
            <a:ext cx="4358498" cy="3519488"/>
          </a:xfrm>
        </p:spPr>
      </p:pic>
      <p:sp>
        <p:nvSpPr>
          <p:cNvPr id="5" name="Rectangle 4">
            <a:extLst>
              <a:ext uri="{FF2B5EF4-FFF2-40B4-BE49-F238E27FC236}">
                <a16:creationId xmlns:a16="http://schemas.microsoft.com/office/drawing/2014/main" id="{8C6F70D1-ACFE-4791-A36A-A905A02ECE0F}"/>
              </a:ext>
            </a:extLst>
          </p:cNvPr>
          <p:cNvSpPr/>
          <p:nvPr/>
        </p:nvSpPr>
        <p:spPr>
          <a:xfrm>
            <a:off x="231775" y="1173279"/>
            <a:ext cx="2434075" cy="923330"/>
          </a:xfrm>
          <a:prstGeom prst="rect">
            <a:avLst/>
          </a:prstGeom>
        </p:spPr>
        <p:txBody>
          <a:bodyPr wrap="square">
            <a:spAutoFit/>
          </a:bodyPr>
          <a:lstStyle/>
          <a:p>
            <a:r>
              <a:rPr lang="en-US" altLang="zh-CN" dirty="0"/>
              <a:t>INPUT</a:t>
            </a:r>
            <a:r>
              <a:rPr lang="en-US" dirty="0"/>
              <a:t> FILTER</a:t>
            </a:r>
          </a:p>
          <a:p>
            <a:r>
              <a:rPr lang="en-US" dirty="0"/>
              <a:t>With the LMR51430EVM BOM </a:t>
            </a:r>
          </a:p>
        </p:txBody>
      </p:sp>
      <p:pic>
        <p:nvPicPr>
          <p:cNvPr id="4" name="Picture 3">
            <a:extLst>
              <a:ext uri="{FF2B5EF4-FFF2-40B4-BE49-F238E27FC236}">
                <a16:creationId xmlns:a16="http://schemas.microsoft.com/office/drawing/2014/main" id="{60985EA2-8C70-47E7-9E4F-94968D018371}"/>
              </a:ext>
            </a:extLst>
          </p:cNvPr>
          <p:cNvPicPr>
            <a:picLocks noChangeAspect="1"/>
          </p:cNvPicPr>
          <p:nvPr/>
        </p:nvPicPr>
        <p:blipFill>
          <a:blip r:embed="rId3"/>
          <a:stretch>
            <a:fillRect/>
          </a:stretch>
        </p:blipFill>
        <p:spPr>
          <a:xfrm>
            <a:off x="278809" y="2463180"/>
            <a:ext cx="1961472" cy="1441081"/>
          </a:xfrm>
          <a:prstGeom prst="rect">
            <a:avLst/>
          </a:prstGeom>
        </p:spPr>
      </p:pic>
      <p:sp>
        <p:nvSpPr>
          <p:cNvPr id="7" name="TextBox 6">
            <a:extLst>
              <a:ext uri="{FF2B5EF4-FFF2-40B4-BE49-F238E27FC236}">
                <a16:creationId xmlns:a16="http://schemas.microsoft.com/office/drawing/2014/main" id="{6EA04809-C8C4-45EF-B21B-918B6C4BB073}"/>
              </a:ext>
            </a:extLst>
          </p:cNvPr>
          <p:cNvSpPr txBox="1"/>
          <p:nvPr/>
        </p:nvSpPr>
        <p:spPr>
          <a:xfrm>
            <a:off x="1440062" y="2440945"/>
            <a:ext cx="800219" cy="261610"/>
          </a:xfrm>
          <a:prstGeom prst="rect">
            <a:avLst/>
          </a:prstGeom>
          <a:noFill/>
        </p:spPr>
        <p:txBody>
          <a:bodyPr wrap="none" rtlCol="0">
            <a:spAutoFit/>
          </a:bodyPr>
          <a:lstStyle/>
          <a:p>
            <a:r>
              <a:rPr lang="en-US" sz="1100" dirty="0"/>
              <a:t>L2=1.2uH</a:t>
            </a:r>
          </a:p>
        </p:txBody>
      </p:sp>
    </p:spTree>
    <p:extLst>
      <p:ext uri="{BB962C8B-B14F-4D97-AF65-F5344CB8AC3E}">
        <p14:creationId xmlns:p14="http://schemas.microsoft.com/office/powerpoint/2010/main" val="4266138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5281-D6B6-42C7-8FC1-B165432A4789}"/>
              </a:ext>
            </a:extLst>
          </p:cNvPr>
          <p:cNvSpPr>
            <a:spLocks noGrp="1"/>
          </p:cNvSpPr>
          <p:nvPr>
            <p:ph type="title"/>
          </p:nvPr>
        </p:nvSpPr>
        <p:spPr/>
        <p:txBody>
          <a:bodyPr/>
          <a:lstStyle/>
          <a:p>
            <a:r>
              <a:rPr lang="en-US" dirty="0"/>
              <a:t>2</a:t>
            </a:r>
            <a:r>
              <a:rPr lang="en-US" altLang="zh-CN" dirty="0"/>
              <a:t>×</a:t>
            </a:r>
            <a:r>
              <a:rPr lang="en-US" dirty="0"/>
              <a:t>4.7uF</a:t>
            </a:r>
            <a:r>
              <a:rPr lang="zh-CN" altLang="en-US" dirty="0"/>
              <a:t>，</a:t>
            </a:r>
            <a:r>
              <a:rPr lang="en-US" altLang="zh-CN" dirty="0"/>
              <a:t>4.7uH LC input filter</a:t>
            </a:r>
            <a:endParaRPr lang="en-US" dirty="0"/>
          </a:p>
        </p:txBody>
      </p:sp>
      <p:sp>
        <p:nvSpPr>
          <p:cNvPr id="3" name="Slide Number Placeholder 2">
            <a:extLst>
              <a:ext uri="{FF2B5EF4-FFF2-40B4-BE49-F238E27FC236}">
                <a16:creationId xmlns:a16="http://schemas.microsoft.com/office/drawing/2014/main" id="{8BAE3107-C6C0-4E88-8484-4253CDFEC99C}"/>
              </a:ext>
            </a:extLst>
          </p:cNvPr>
          <p:cNvSpPr>
            <a:spLocks noGrp="1"/>
          </p:cNvSpPr>
          <p:nvPr>
            <p:ph type="sldNum" sz="quarter" idx="10"/>
          </p:nvPr>
        </p:nvSpPr>
        <p:spPr/>
        <p:txBody>
          <a:bodyPr/>
          <a:lstStyle/>
          <a:p>
            <a:pPr>
              <a:defRPr/>
            </a:pPr>
            <a:fld id="{7FE06908-4681-417E-BEAF-08504F35DDEB}" type="slidenum">
              <a:rPr lang="en-US" smtClean="0"/>
              <a:pPr>
                <a:defRPr/>
              </a:pPr>
              <a:t>7</a:t>
            </a:fld>
            <a:endParaRPr lang="en-US"/>
          </a:p>
        </p:txBody>
      </p:sp>
      <p:pic>
        <p:nvPicPr>
          <p:cNvPr id="6" name="Content Placeholder 5">
            <a:extLst>
              <a:ext uri="{FF2B5EF4-FFF2-40B4-BE49-F238E27FC236}">
                <a16:creationId xmlns:a16="http://schemas.microsoft.com/office/drawing/2014/main" id="{61790A99-4CCD-4876-AD50-174EC169162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44650" y="1017984"/>
            <a:ext cx="4358498" cy="3519488"/>
          </a:xfrm>
        </p:spPr>
      </p:pic>
      <p:sp>
        <p:nvSpPr>
          <p:cNvPr id="7" name="Rectangle 6">
            <a:extLst>
              <a:ext uri="{FF2B5EF4-FFF2-40B4-BE49-F238E27FC236}">
                <a16:creationId xmlns:a16="http://schemas.microsoft.com/office/drawing/2014/main" id="{5367F8F3-4D7B-4C7F-B125-4D18308A3902}"/>
              </a:ext>
            </a:extLst>
          </p:cNvPr>
          <p:cNvSpPr/>
          <p:nvPr/>
        </p:nvSpPr>
        <p:spPr>
          <a:xfrm>
            <a:off x="535828" y="1412855"/>
            <a:ext cx="2577313" cy="923330"/>
          </a:xfrm>
          <a:prstGeom prst="rect">
            <a:avLst/>
          </a:prstGeom>
        </p:spPr>
        <p:txBody>
          <a:bodyPr wrap="square">
            <a:spAutoFit/>
          </a:bodyPr>
          <a:lstStyle/>
          <a:p>
            <a:r>
              <a:rPr lang="en-US" altLang="zh-CN" dirty="0"/>
              <a:t>INPUT</a:t>
            </a:r>
            <a:r>
              <a:rPr lang="en-US" dirty="0"/>
              <a:t> FILTER</a:t>
            </a:r>
          </a:p>
          <a:p>
            <a:r>
              <a:rPr lang="en-US" dirty="0"/>
              <a:t>With the</a:t>
            </a:r>
          </a:p>
          <a:p>
            <a:r>
              <a:rPr lang="en-US" dirty="0"/>
              <a:t>4.7uF</a:t>
            </a:r>
            <a:r>
              <a:rPr lang="en-US" altLang="zh-CN" dirty="0"/>
              <a:t>×2</a:t>
            </a:r>
            <a:r>
              <a:rPr lang="zh-CN" altLang="en-US" dirty="0"/>
              <a:t>，</a:t>
            </a:r>
            <a:r>
              <a:rPr lang="en-US" altLang="zh-CN" dirty="0"/>
              <a:t>4.7uH×1</a:t>
            </a:r>
            <a:endParaRPr lang="en-US" dirty="0"/>
          </a:p>
        </p:txBody>
      </p:sp>
    </p:spTree>
    <p:extLst>
      <p:ext uri="{BB962C8B-B14F-4D97-AF65-F5344CB8AC3E}">
        <p14:creationId xmlns:p14="http://schemas.microsoft.com/office/powerpoint/2010/main" val="2793456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5729" y="513219"/>
            <a:ext cx="8786191" cy="3862596"/>
          </a:xfrm>
          <a:prstGeom prst="rect">
            <a:avLst/>
          </a:prstGeom>
        </p:spPr>
        <p:txBody>
          <a:bodyPr wrap="square">
            <a:spAutoFit/>
          </a:bodyPr>
          <a:lstStyle/>
          <a:p>
            <a:r>
              <a:rPr lang="en-US" b="1" dirty="0">
                <a:solidFill>
                  <a:srgbClr val="333333"/>
                </a:solidFill>
                <a:latin typeface="Calibri" panose="020F0502020204030204" pitchFamily="34" charset="0"/>
              </a:rPr>
              <a:t>Important notice and disclaimer</a:t>
            </a:r>
          </a:p>
          <a:p>
            <a:endParaRPr lang="en-US" sz="1100" dirty="0">
              <a:solidFill>
                <a:srgbClr val="555555"/>
              </a:solidFill>
              <a:latin typeface="Calibri" panose="020F0502020204030204" pitchFamily="34" charset="0"/>
            </a:endParaRPr>
          </a:p>
          <a:p>
            <a:r>
              <a:rPr lang="en-US" sz="1200" dirty="0">
                <a:solidFill>
                  <a:srgbClr val="555555"/>
                </a:solidFill>
                <a:latin typeface="Calibri" panose="020F0502020204030204" pitchFamily="34" charset="0"/>
              </a:rPr>
              <a:t>TI PROVIDES TECHNICAL AND RELIABILITY DATA (INCLUDING DATASHEETS), DESIGN RESOURCES (INCLUDING REFERENCE DESIGNS), APPLICATION OR OTHER DESIGN ADVICE, WEB TOOLS, SAFETY INFORMATION, AND OTHER RESOURCES “AS IS” AND WITH ALL FAULTS, AND DISCLAIMS ALL WARRANTIES, EXPRESS AND IMPLIED, INCLUDING WITHOUT LIMITATION ANY IMPLIED WARRANTIES OF MERCHANTABILITY, FITNESS FOR A PARTICULAR PURPOSE OR NON-INFRINGEMENT OF THIRD PARTY INTELLECTUAL PROPERTY RIGHTS.</a:t>
            </a:r>
          </a:p>
          <a:p>
            <a:endParaRPr lang="en-US" sz="1200" dirty="0">
              <a:solidFill>
                <a:srgbClr val="555555"/>
              </a:solidFill>
              <a:latin typeface="Calibri" panose="020F0502020204030204" pitchFamily="34" charset="0"/>
            </a:endParaRPr>
          </a:p>
          <a:p>
            <a:r>
              <a:rPr lang="en-US" sz="1200" dirty="0">
                <a:solidFill>
                  <a:srgbClr val="555555"/>
                </a:solidFill>
                <a:latin typeface="Calibri" panose="020F0502020204030204" pitchFamily="34" charset="0"/>
              </a:rPr>
              <a:t>These resources are intended for skilled developers designing with TI products. You are solely responsible for (1) selecting the appropriate TI products for your application, (2) designing, validating and testing your application, and (3) ensuring your application meets applicable standards, and any other safety, security, or other requirements.</a:t>
            </a:r>
          </a:p>
          <a:p>
            <a:endParaRPr lang="en-US" sz="1200" dirty="0">
              <a:solidFill>
                <a:srgbClr val="555555"/>
              </a:solidFill>
              <a:latin typeface="Calibri" panose="020F0502020204030204" pitchFamily="34" charset="0"/>
            </a:endParaRPr>
          </a:p>
          <a:p>
            <a:r>
              <a:rPr lang="en-US" sz="1200" dirty="0">
                <a:solidFill>
                  <a:srgbClr val="555555"/>
                </a:solidFill>
                <a:latin typeface="Calibri" panose="020F0502020204030204" pitchFamily="34" charset="0"/>
              </a:rPr>
              <a:t>These resources are subject to change without notice. TI grants you permission to use these resources only for development of an application that uses the TI products described in the resource. Other reproduction and display of these resources is prohibited. No license is granted to any other TI intellectual property right or to any third party intellectual property right. TI disclaims responsibility for, and you will fully indemnify TI and its representatives against, any claims, damages, costs, losses, and liabilities arising out of your use of these resources.</a:t>
            </a:r>
          </a:p>
          <a:p>
            <a:endParaRPr lang="en-US" sz="1200" dirty="0">
              <a:solidFill>
                <a:srgbClr val="555555"/>
              </a:solidFill>
              <a:latin typeface="Calibri" panose="020F0502020204030204" pitchFamily="34" charset="0"/>
            </a:endParaRPr>
          </a:p>
          <a:p>
            <a:r>
              <a:rPr lang="en-US" sz="1200" dirty="0">
                <a:solidFill>
                  <a:srgbClr val="555555"/>
                </a:solidFill>
                <a:latin typeface="Calibri" panose="020F0502020204030204" pitchFamily="34" charset="0"/>
              </a:rPr>
              <a:t>TI’s products are provided subject to </a:t>
            </a:r>
            <a:r>
              <a:rPr lang="en-US" sz="1200" dirty="0">
                <a:solidFill>
                  <a:srgbClr val="AA6666"/>
                </a:solidFill>
                <a:latin typeface="Calibri" panose="020F0502020204030204" pitchFamily="34" charset="0"/>
                <a:hlinkClick r:id="rId2"/>
              </a:rPr>
              <a:t>TI’s Terms of Sale</a:t>
            </a:r>
            <a:r>
              <a:rPr lang="en-US" sz="1200" dirty="0">
                <a:solidFill>
                  <a:srgbClr val="555555"/>
                </a:solidFill>
                <a:latin typeface="Calibri" panose="020F0502020204030204" pitchFamily="34" charset="0"/>
              </a:rPr>
              <a:t> or other applicable terms available either on ti.com or provided in conjunction with such TI products. TI’s provision of these resources does not expand or otherwise alter TI’s applicable warranties or warranty disclaimers for TI products.</a:t>
            </a:r>
            <a:endParaRPr lang="en-US" sz="1200" b="0" i="0" dirty="0">
              <a:solidFill>
                <a:srgbClr val="555555"/>
              </a:solidFill>
              <a:effectLst/>
              <a:latin typeface="Calibri" panose="020F0502020204030204" pitchFamily="34" charset="0"/>
            </a:endParaRPr>
          </a:p>
        </p:txBody>
      </p:sp>
    </p:spTree>
    <p:extLst>
      <p:ext uri="{BB962C8B-B14F-4D97-AF65-F5344CB8AC3E}">
        <p14:creationId xmlns:p14="http://schemas.microsoft.com/office/powerpoint/2010/main" val="3340222752"/>
      </p:ext>
    </p:extLst>
  </p:cSld>
  <p:clrMapOvr>
    <a:masterClrMapping/>
  </p:clrMapOvr>
</p:sld>
</file>

<file path=ppt/theme/theme1.xml><?xml version="1.0" encoding="utf-8"?>
<a:theme xmlns:a="http://schemas.openxmlformats.org/drawingml/2006/main" name="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22278</TotalTime>
  <Words>361</Words>
  <Application>Microsoft Office PowerPoint</Application>
  <PresentationFormat>On-screen Show (16:9)</PresentationFormat>
  <Paragraphs>36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FinalPowerpoint</vt:lpstr>
      <vt:lpstr>LMR5142/30 EMI Results</vt:lpstr>
      <vt:lpstr>LMR51420</vt:lpstr>
      <vt:lpstr>CISPR32 CEV LMR51420  12Vin 5V 2A V+</vt:lpstr>
      <vt:lpstr>LMR51430</vt:lpstr>
      <vt:lpstr>CISPR32 CEV LMR51430  24Vin 5V 3A</vt:lpstr>
      <vt:lpstr>CISPR32 CEV LMR51420  24Vin 5V 3A</vt:lpstr>
      <vt:lpstr>2×4.7uF，4.7uH LC input filter</vt:lpstr>
      <vt:lpstr>PowerPoint Presentation</vt:lpstr>
    </vt:vector>
  </TitlesOfParts>
  <Company>Texas Instruments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k-drews@ti.com</dc:creator>
  <cp:lastModifiedBy>De Stasi, Frank</cp:lastModifiedBy>
  <cp:revision>726</cp:revision>
  <dcterms:created xsi:type="dcterms:W3CDTF">2007-12-19T20:51:45Z</dcterms:created>
  <dcterms:modified xsi:type="dcterms:W3CDTF">2023-06-09T15:17:29Z</dcterms:modified>
</cp:coreProperties>
</file>